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56" r:id="rId2"/>
    <p:sldId id="257" r:id="rId3"/>
    <p:sldId id="260" r:id="rId4"/>
    <p:sldId id="259" r:id="rId5"/>
    <p:sldId id="268" r:id="rId6"/>
    <p:sldId id="269" r:id="rId7"/>
    <p:sldId id="263" r:id="rId8"/>
    <p:sldId id="270" r:id="rId9"/>
    <p:sldId id="265" r:id="rId10"/>
    <p:sldId id="264" r:id="rId11"/>
    <p:sldId id="271"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4B3087-2E7D-4672-B44E-CE79109DB27D}" v="32" dt="2026-06-09T17:25:23.9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477" autoAdjust="0"/>
  </p:normalViewPr>
  <p:slideViewPr>
    <p:cSldViewPr snapToGrid="0" snapToObjects="1">
      <p:cViewPr varScale="1">
        <p:scale>
          <a:sx n="86" d="100"/>
          <a:sy n="86" d="100"/>
        </p:scale>
        <p:origin x="2256" y="9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1" d="100"/>
          <a:sy n="81" d="100"/>
        </p:scale>
        <p:origin x="389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 Id="rId22"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ive Byrne" userId="48dd7277-38a9-47e4-a47d-1eece8fbf5a4" providerId="ADAL" clId="{BA577285-9C5E-4B4D-84E7-342B0CD33863}"/>
    <pc:docChg chg="undo redo custSel modSld">
      <pc:chgData name="Olive Byrne" userId="48dd7277-38a9-47e4-a47d-1eece8fbf5a4" providerId="ADAL" clId="{BA577285-9C5E-4B4D-84E7-342B0CD33863}" dt="2026-06-09T17:31:05.835" v="679" actId="27636"/>
      <pc:docMkLst>
        <pc:docMk/>
      </pc:docMkLst>
      <pc:sldChg chg="addSp delSp modSp mod addAnim delAnim modAnim modNotes">
        <pc:chgData name="Olive Byrne" userId="48dd7277-38a9-47e4-a47d-1eece8fbf5a4" providerId="ADAL" clId="{BA577285-9C5E-4B4D-84E7-342B0CD33863}" dt="2026-06-09T17:26:39.573" v="488" actId="962"/>
        <pc:sldMkLst>
          <pc:docMk/>
          <pc:sldMk cId="0" sldId="256"/>
        </pc:sldMkLst>
        <pc:spChg chg="del mod ord">
          <ac:chgData name="Olive Byrne" userId="48dd7277-38a9-47e4-a47d-1eece8fbf5a4" providerId="ADAL" clId="{BA577285-9C5E-4B4D-84E7-342B0CD33863}" dt="2026-06-09T17:21:25.714" v="218" actId="478"/>
          <ac:spMkLst>
            <pc:docMk/>
            <pc:sldMk cId="0" sldId="256"/>
            <ac:spMk id="2" creationId="{00000000-0000-0000-0000-000000000000}"/>
          </ac:spMkLst>
        </pc:spChg>
        <pc:spChg chg="del">
          <ac:chgData name="Olive Byrne" userId="48dd7277-38a9-47e4-a47d-1eece8fbf5a4" providerId="ADAL" clId="{BA577285-9C5E-4B4D-84E7-342B0CD33863}" dt="2026-06-09T17:16:49.323" v="193" actId="478"/>
          <ac:spMkLst>
            <pc:docMk/>
            <pc:sldMk cId="0" sldId="256"/>
            <ac:spMk id="3" creationId="{00000000-0000-0000-0000-000000000000}"/>
          </ac:spMkLst>
        </pc:spChg>
        <pc:spChg chg="add del mod">
          <ac:chgData name="Olive Byrne" userId="48dd7277-38a9-47e4-a47d-1eece8fbf5a4" providerId="ADAL" clId="{BA577285-9C5E-4B4D-84E7-342B0CD33863}" dt="2026-06-09T17:17:15.224" v="196" actId="478"/>
          <ac:spMkLst>
            <pc:docMk/>
            <pc:sldMk cId="0" sldId="256"/>
            <ac:spMk id="6" creationId="{1534E412-21AB-29B1-46CC-64B0D7892A73}"/>
          </ac:spMkLst>
        </pc:spChg>
        <pc:spChg chg="add del">
          <ac:chgData name="Olive Byrne" userId="48dd7277-38a9-47e4-a47d-1eece8fbf5a4" providerId="ADAL" clId="{BA577285-9C5E-4B4D-84E7-342B0CD33863}" dt="2026-06-09T17:21:57.272" v="265" actId="26606"/>
          <ac:spMkLst>
            <pc:docMk/>
            <pc:sldMk cId="0" sldId="256"/>
            <ac:spMk id="10" creationId="{8A94871E-96FC-4ADE-815B-41A636E34F1A}"/>
          </ac:spMkLst>
        </pc:spChg>
        <pc:spChg chg="add mod ord">
          <ac:chgData name="Olive Byrne" userId="48dd7277-38a9-47e4-a47d-1eece8fbf5a4" providerId="ADAL" clId="{BA577285-9C5E-4B4D-84E7-342B0CD33863}" dt="2026-06-09T17:25:47.483" v="355" actId="26606"/>
          <ac:spMkLst>
            <pc:docMk/>
            <pc:sldMk cId="0" sldId="256"/>
            <ac:spMk id="11" creationId="{AABDC89B-9307-F41B-1958-DCA92D4B5E45}"/>
          </ac:spMkLst>
        </pc:spChg>
        <pc:spChg chg="add del">
          <ac:chgData name="Olive Byrne" userId="48dd7277-38a9-47e4-a47d-1eece8fbf5a4" providerId="ADAL" clId="{BA577285-9C5E-4B4D-84E7-342B0CD33863}" dt="2026-06-09T17:21:57.272" v="265" actId="26606"/>
          <ac:spMkLst>
            <pc:docMk/>
            <pc:sldMk cId="0" sldId="256"/>
            <ac:spMk id="12" creationId="{3FCFB1DE-0B7E-48CC-BA90-B2AB0889F9D6}"/>
          </ac:spMkLst>
        </pc:spChg>
        <pc:spChg chg="add del">
          <ac:chgData name="Olive Byrne" userId="48dd7277-38a9-47e4-a47d-1eece8fbf5a4" providerId="ADAL" clId="{BA577285-9C5E-4B4D-84E7-342B0CD33863}" dt="2026-06-09T17:23:07.081" v="281" actId="26606"/>
          <ac:spMkLst>
            <pc:docMk/>
            <pc:sldMk cId="0" sldId="256"/>
            <ac:spMk id="14" creationId="{870A1295-61BC-4214-AA3E-D396673024D0}"/>
          </ac:spMkLst>
        </pc:spChg>
        <pc:spChg chg="add del">
          <ac:chgData name="Olive Byrne" userId="48dd7277-38a9-47e4-a47d-1eece8fbf5a4" providerId="ADAL" clId="{BA577285-9C5E-4B4D-84E7-342B0CD33863}" dt="2026-06-09T17:21:16.978" v="216" actId="26606"/>
          <ac:spMkLst>
            <pc:docMk/>
            <pc:sldMk cId="0" sldId="256"/>
            <ac:spMk id="17" creationId="{ECC07320-C2CA-4E29-8481-9D9E143C7788}"/>
          </ac:spMkLst>
        </pc:spChg>
        <pc:spChg chg="add del">
          <ac:chgData name="Olive Byrne" userId="48dd7277-38a9-47e4-a47d-1eece8fbf5a4" providerId="ADAL" clId="{BA577285-9C5E-4B4D-84E7-342B0CD33863}" dt="2026-06-09T17:21:16.978" v="216" actId="26606"/>
          <ac:spMkLst>
            <pc:docMk/>
            <pc:sldMk cId="0" sldId="256"/>
            <ac:spMk id="19" creationId="{178FB36B-5BFE-42CA-BC60-1115E0D95EEC}"/>
          </ac:spMkLst>
        </pc:spChg>
        <pc:spChg chg="add del">
          <ac:chgData name="Olive Byrne" userId="48dd7277-38a9-47e4-a47d-1eece8fbf5a4" providerId="ADAL" clId="{BA577285-9C5E-4B4D-84E7-342B0CD33863}" dt="2026-06-09T17:22:53.195" v="278" actId="26606"/>
          <ac:spMkLst>
            <pc:docMk/>
            <pc:sldMk cId="0" sldId="256"/>
            <ac:spMk id="28" creationId="{9B7AD9F6-8CE7-4299-8FC6-328F4DCD3FF9}"/>
          </ac:spMkLst>
        </pc:spChg>
        <pc:spChg chg="add del">
          <ac:chgData name="Olive Byrne" userId="48dd7277-38a9-47e4-a47d-1eece8fbf5a4" providerId="ADAL" clId="{BA577285-9C5E-4B4D-84E7-342B0CD33863}" dt="2026-06-09T17:22:53.195" v="278" actId="26606"/>
          <ac:spMkLst>
            <pc:docMk/>
            <pc:sldMk cId="0" sldId="256"/>
            <ac:spMk id="30" creationId="{F49775AF-8896-43EE-92C6-83497D6DC56F}"/>
          </ac:spMkLst>
        </pc:spChg>
        <pc:spChg chg="add del">
          <ac:chgData name="Olive Byrne" userId="48dd7277-38a9-47e4-a47d-1eece8fbf5a4" providerId="ADAL" clId="{BA577285-9C5E-4B4D-84E7-342B0CD33863}" dt="2026-06-09T17:23:07.070" v="280" actId="26606"/>
          <ac:spMkLst>
            <pc:docMk/>
            <pc:sldMk cId="0" sldId="256"/>
            <ac:spMk id="32" creationId="{D2548F45-5164-4ABB-8212-7F293FDED8D4}"/>
          </ac:spMkLst>
        </pc:spChg>
        <pc:spChg chg="add del">
          <ac:chgData name="Olive Byrne" userId="48dd7277-38a9-47e4-a47d-1eece8fbf5a4" providerId="ADAL" clId="{BA577285-9C5E-4B4D-84E7-342B0CD33863}" dt="2026-06-09T17:23:07.070" v="280" actId="26606"/>
          <ac:spMkLst>
            <pc:docMk/>
            <pc:sldMk cId="0" sldId="256"/>
            <ac:spMk id="33" creationId="{9203DE33-2CD4-4CA8-9AF3-37C3B65133B0}"/>
          </ac:spMkLst>
        </pc:spChg>
        <pc:spChg chg="add del">
          <ac:chgData name="Olive Byrne" userId="48dd7277-38a9-47e4-a47d-1eece8fbf5a4" providerId="ADAL" clId="{BA577285-9C5E-4B4D-84E7-342B0CD33863}" dt="2026-06-09T17:23:07.070" v="280" actId="26606"/>
          <ac:spMkLst>
            <pc:docMk/>
            <pc:sldMk cId="0" sldId="256"/>
            <ac:spMk id="34" creationId="{5E81CCFB-7BEF-4186-86FB-D09450B4D02D}"/>
          </ac:spMkLst>
        </pc:spChg>
        <pc:spChg chg="add del">
          <ac:chgData name="Olive Byrne" userId="48dd7277-38a9-47e4-a47d-1eece8fbf5a4" providerId="ADAL" clId="{BA577285-9C5E-4B4D-84E7-342B0CD33863}" dt="2026-06-09T17:23:07.070" v="280" actId="26606"/>
          <ac:spMkLst>
            <pc:docMk/>
            <pc:sldMk cId="0" sldId="256"/>
            <ac:spMk id="35" creationId="{0AF57B88-1D4C-41FA-A761-EC1DD10C35CB}"/>
          </ac:spMkLst>
        </pc:spChg>
        <pc:spChg chg="add del">
          <ac:chgData name="Olive Byrne" userId="48dd7277-38a9-47e4-a47d-1eece8fbf5a4" providerId="ADAL" clId="{BA577285-9C5E-4B4D-84E7-342B0CD33863}" dt="2026-06-09T17:25:47.483" v="355" actId="26606"/>
          <ac:spMkLst>
            <pc:docMk/>
            <pc:sldMk cId="0" sldId="256"/>
            <ac:spMk id="37" creationId="{BA79A7CF-01AF-4178-9369-94E0C90EB046}"/>
          </ac:spMkLst>
        </pc:spChg>
        <pc:spChg chg="add del">
          <ac:chgData name="Olive Byrne" userId="48dd7277-38a9-47e4-a47d-1eece8fbf5a4" providerId="ADAL" clId="{BA577285-9C5E-4B4D-84E7-342B0CD33863}" dt="2026-06-09T17:25:47.483" v="355" actId="26606"/>
          <ac:spMkLst>
            <pc:docMk/>
            <pc:sldMk cId="0" sldId="256"/>
            <ac:spMk id="38" creationId="{99413ED5-9ED4-4772-BCE4-2BCAE6B12E35}"/>
          </ac:spMkLst>
        </pc:spChg>
        <pc:spChg chg="add del">
          <ac:chgData name="Olive Byrne" userId="48dd7277-38a9-47e4-a47d-1eece8fbf5a4" providerId="ADAL" clId="{BA577285-9C5E-4B4D-84E7-342B0CD33863}" dt="2026-06-09T17:25:47.483" v="355" actId="26606"/>
          <ac:spMkLst>
            <pc:docMk/>
            <pc:sldMk cId="0" sldId="256"/>
            <ac:spMk id="39" creationId="{04357C93-F0CB-4A1C-8F77-4E9063789819}"/>
          </ac:spMkLst>
        </pc:spChg>
        <pc:spChg chg="add del">
          <ac:chgData name="Olive Byrne" userId="48dd7277-38a9-47e4-a47d-1eece8fbf5a4" providerId="ADAL" clId="{BA577285-9C5E-4B4D-84E7-342B0CD33863}" dt="2026-06-09T17:25:47.483" v="355" actId="26606"/>
          <ac:spMkLst>
            <pc:docMk/>
            <pc:sldMk cId="0" sldId="256"/>
            <ac:spMk id="40" creationId="{90F533E9-6690-41A8-A372-4C6C622D028D}"/>
          </ac:spMkLst>
        </pc:spChg>
        <pc:spChg chg="add">
          <ac:chgData name="Olive Byrne" userId="48dd7277-38a9-47e4-a47d-1eece8fbf5a4" providerId="ADAL" clId="{BA577285-9C5E-4B4D-84E7-342B0CD33863}" dt="2026-06-09T17:25:47.483" v="355" actId="26606"/>
          <ac:spMkLst>
            <pc:docMk/>
            <pc:sldMk cId="0" sldId="256"/>
            <ac:spMk id="42" creationId="{9B7AD9F6-8CE7-4299-8FC6-328F4DCD3FF9}"/>
          </ac:spMkLst>
        </pc:spChg>
        <pc:spChg chg="add">
          <ac:chgData name="Olive Byrne" userId="48dd7277-38a9-47e4-a47d-1eece8fbf5a4" providerId="ADAL" clId="{BA577285-9C5E-4B4D-84E7-342B0CD33863}" dt="2026-06-09T17:25:47.483" v="355" actId="26606"/>
          <ac:spMkLst>
            <pc:docMk/>
            <pc:sldMk cId="0" sldId="256"/>
            <ac:spMk id="43" creationId="{F49775AF-8896-43EE-92C6-83497D6DC56F}"/>
          </ac:spMkLst>
        </pc:spChg>
        <pc:spChg chg="add del">
          <ac:chgData name="Olive Byrne" userId="48dd7277-38a9-47e4-a47d-1eece8fbf5a4" providerId="ADAL" clId="{BA577285-9C5E-4B4D-84E7-342B0CD33863}" dt="2026-06-09T17:24:44.301" v="342" actId="26606"/>
          <ac:spMkLst>
            <pc:docMk/>
            <pc:sldMk cId="0" sldId="256"/>
            <ac:spMk id="45" creationId="{870A1295-61BC-4214-AA3E-D396673024D0}"/>
          </ac:spMkLst>
        </pc:spChg>
        <pc:grpChg chg="add del">
          <ac:chgData name="Olive Byrne" userId="48dd7277-38a9-47e4-a47d-1eece8fbf5a4" providerId="ADAL" clId="{BA577285-9C5E-4B4D-84E7-342B0CD33863}" dt="2026-06-09T17:23:07.081" v="281" actId="26606"/>
          <ac:grpSpMkLst>
            <pc:docMk/>
            <pc:sldMk cId="0" sldId="256"/>
            <ac:grpSpMk id="15" creationId="{0B139475-2B26-4CA9-9413-DE741E49F7BB}"/>
          </ac:grpSpMkLst>
        </pc:grpChg>
        <pc:grpChg chg="add del">
          <ac:chgData name="Olive Byrne" userId="48dd7277-38a9-47e4-a47d-1eece8fbf5a4" providerId="ADAL" clId="{BA577285-9C5E-4B4D-84E7-342B0CD33863}" dt="2026-06-09T17:24:44.301" v="342" actId="26606"/>
          <ac:grpSpMkLst>
            <pc:docMk/>
            <pc:sldMk cId="0" sldId="256"/>
            <ac:grpSpMk id="47" creationId="{0B139475-2B26-4CA9-9413-DE741E49F7BB}"/>
          </ac:grpSpMkLst>
        </pc:grpChg>
        <pc:picChg chg="add del mod">
          <ac:chgData name="Olive Byrne" userId="48dd7277-38a9-47e4-a47d-1eece8fbf5a4" providerId="ADAL" clId="{BA577285-9C5E-4B4D-84E7-342B0CD33863}" dt="2026-06-09T17:19:52.359" v="200" actId="478"/>
          <ac:picMkLst>
            <pc:docMk/>
            <pc:sldMk cId="0" sldId="256"/>
            <ac:picMk id="5" creationId="{FB30F0DD-E7C9-94F2-A48D-22ED841FF80C}"/>
          </ac:picMkLst>
        </pc:picChg>
        <pc:picChg chg="add del mod ord modCrop">
          <ac:chgData name="Olive Byrne" userId="48dd7277-38a9-47e4-a47d-1eece8fbf5a4" providerId="ADAL" clId="{BA577285-9C5E-4B4D-84E7-342B0CD33863}" dt="2026-06-09T17:22:07.297" v="268" actId="478"/>
          <ac:picMkLst>
            <pc:docMk/>
            <pc:sldMk cId="0" sldId="256"/>
            <ac:picMk id="8" creationId="{A04E3D56-E956-9ECE-33BB-E54E88BD848E}"/>
          </ac:picMkLst>
        </pc:picChg>
        <pc:picChg chg="add mod modCrop">
          <ac:chgData name="Olive Byrne" userId="48dd7277-38a9-47e4-a47d-1eece8fbf5a4" providerId="ADAL" clId="{BA577285-9C5E-4B4D-84E7-342B0CD33863}" dt="2026-06-09T17:26:39.573" v="488" actId="962"/>
          <ac:picMkLst>
            <pc:docMk/>
            <pc:sldMk cId="0" sldId="256"/>
            <ac:picMk id="16" creationId="{06B29ACD-8FB3-D511-8C19-F8D4921E85EC}"/>
          </ac:picMkLst>
        </pc:picChg>
      </pc:sldChg>
      <pc:sldChg chg="modSp modNotes">
        <pc:chgData name="Olive Byrne" userId="48dd7277-38a9-47e4-a47d-1eece8fbf5a4" providerId="ADAL" clId="{BA577285-9C5E-4B4D-84E7-342B0CD33863}" dt="2026-06-09T17:12:48.989" v="183" actId="962"/>
        <pc:sldMkLst>
          <pc:docMk/>
          <pc:sldMk cId="0" sldId="257"/>
        </pc:sldMkLst>
        <pc:graphicFrameChg chg="mod">
          <ac:chgData name="Olive Byrne" userId="48dd7277-38a9-47e4-a47d-1eece8fbf5a4" providerId="ADAL" clId="{BA577285-9C5E-4B4D-84E7-342B0CD33863}" dt="2026-06-09T17:12:48.989" v="183" actId="962"/>
          <ac:graphicFrameMkLst>
            <pc:docMk/>
            <pc:sldMk cId="0" sldId="257"/>
            <ac:graphicFrameMk id="21" creationId="{8719B8B0-DED3-E45B-49D7-3CE8BCEF6FBE}"/>
          </ac:graphicFrameMkLst>
        </pc:graphicFrameChg>
      </pc:sldChg>
      <pc:sldChg chg="modSp mod modNotes">
        <pc:chgData name="Olive Byrne" userId="48dd7277-38a9-47e4-a47d-1eece8fbf5a4" providerId="ADAL" clId="{BA577285-9C5E-4B4D-84E7-342B0CD33863}" dt="2026-06-09T17:08:56.296" v="171" actId="962"/>
        <pc:sldMkLst>
          <pc:docMk/>
          <pc:sldMk cId="0" sldId="259"/>
        </pc:sldMkLst>
        <pc:picChg chg="mod">
          <ac:chgData name="Olive Byrne" userId="48dd7277-38a9-47e4-a47d-1eece8fbf5a4" providerId="ADAL" clId="{BA577285-9C5E-4B4D-84E7-342B0CD33863}" dt="2026-06-09T17:08:56.296" v="171" actId="962"/>
          <ac:picMkLst>
            <pc:docMk/>
            <pc:sldMk cId="0" sldId="259"/>
            <ac:picMk id="6" creationId="{2FFED772-38FB-2C45-68BB-9EFCC7DE91D0}"/>
          </ac:picMkLst>
        </pc:picChg>
      </pc:sldChg>
      <pc:sldChg chg="delSp modSp mod modNotes">
        <pc:chgData name="Olive Byrne" userId="48dd7277-38a9-47e4-a47d-1eece8fbf5a4" providerId="ADAL" clId="{BA577285-9C5E-4B4D-84E7-342B0CD33863}" dt="2026-06-09T17:15:52.251" v="189" actId="478"/>
        <pc:sldMkLst>
          <pc:docMk/>
          <pc:sldMk cId="0" sldId="260"/>
        </pc:sldMkLst>
        <pc:spChg chg="del">
          <ac:chgData name="Olive Byrne" userId="48dd7277-38a9-47e4-a47d-1eece8fbf5a4" providerId="ADAL" clId="{BA577285-9C5E-4B4D-84E7-342B0CD33863}" dt="2026-06-09T17:15:52.251" v="189" actId="478"/>
          <ac:spMkLst>
            <pc:docMk/>
            <pc:sldMk cId="0" sldId="260"/>
            <ac:spMk id="28" creationId="{955A2079-FA98-4876-80F0-72364A7D2EA4}"/>
          </ac:spMkLst>
        </pc:spChg>
        <pc:graphicFrameChg chg="mod">
          <ac:chgData name="Olive Byrne" userId="48dd7277-38a9-47e4-a47d-1eece8fbf5a4" providerId="ADAL" clId="{BA577285-9C5E-4B4D-84E7-342B0CD33863}" dt="2026-06-09T17:13:08.764" v="185" actId="962"/>
          <ac:graphicFrameMkLst>
            <pc:docMk/>
            <pc:sldMk cId="0" sldId="260"/>
            <ac:graphicFrameMk id="23" creationId="{84536285-2C0C-594B-D55D-A00B1AFCBBA6}"/>
          </ac:graphicFrameMkLst>
        </pc:graphicFrameChg>
        <pc:picChg chg="mod">
          <ac:chgData name="Olive Byrne" userId="48dd7277-38a9-47e4-a47d-1eece8fbf5a4" providerId="ADAL" clId="{BA577285-9C5E-4B4D-84E7-342B0CD33863}" dt="2026-06-09T17:07:55.038" v="167" actId="962"/>
          <ac:picMkLst>
            <pc:docMk/>
            <pc:sldMk cId="0" sldId="260"/>
            <ac:picMk id="8" creationId="{31C663B3-33FF-A6C9-92B9-7B9BA2A9CD96}"/>
          </ac:picMkLst>
        </pc:picChg>
        <pc:picChg chg="mod">
          <ac:chgData name="Olive Byrne" userId="48dd7277-38a9-47e4-a47d-1eece8fbf5a4" providerId="ADAL" clId="{BA577285-9C5E-4B4D-84E7-342B0CD33863}" dt="2026-06-09T17:08:02.322" v="169" actId="962"/>
          <ac:picMkLst>
            <pc:docMk/>
            <pc:sldMk cId="0" sldId="260"/>
            <ac:picMk id="12" creationId="{3A232591-5E69-A966-5C9A-FCF9E7C4F9D8}"/>
          </ac:picMkLst>
        </pc:picChg>
      </pc:sldChg>
      <pc:sldChg chg="modSp mod modNotes">
        <pc:chgData name="Olive Byrne" userId="48dd7277-38a9-47e4-a47d-1eece8fbf5a4" providerId="ADAL" clId="{BA577285-9C5E-4B4D-84E7-342B0CD33863}" dt="2026-06-09T17:09:52.153" v="177" actId="962"/>
        <pc:sldMkLst>
          <pc:docMk/>
          <pc:sldMk cId="0" sldId="263"/>
        </pc:sldMkLst>
        <pc:picChg chg="mod">
          <ac:chgData name="Olive Byrne" userId="48dd7277-38a9-47e4-a47d-1eece8fbf5a4" providerId="ADAL" clId="{BA577285-9C5E-4B4D-84E7-342B0CD33863}" dt="2026-06-09T17:09:52.153" v="177" actId="962"/>
          <ac:picMkLst>
            <pc:docMk/>
            <pc:sldMk cId="0" sldId="263"/>
            <ac:picMk id="5" creationId="{6586F7D9-5C3E-76A8-2FDB-6058236152F6}"/>
          </ac:picMkLst>
        </pc:picChg>
      </pc:sldChg>
      <pc:sldChg chg="modSp modNotes">
        <pc:chgData name="Olive Byrne" userId="48dd7277-38a9-47e4-a47d-1eece8fbf5a4" providerId="ADAL" clId="{BA577285-9C5E-4B4D-84E7-342B0CD33863}" dt="2026-06-09T17:15:10.311" v="188" actId="962"/>
        <pc:sldMkLst>
          <pc:docMk/>
          <pc:sldMk cId="0" sldId="264"/>
        </pc:sldMkLst>
        <pc:graphicFrameChg chg="mod">
          <ac:chgData name="Olive Byrne" userId="48dd7277-38a9-47e4-a47d-1eece8fbf5a4" providerId="ADAL" clId="{BA577285-9C5E-4B4D-84E7-342B0CD33863}" dt="2026-06-09T17:15:10.311" v="188" actId="962"/>
          <ac:graphicFrameMkLst>
            <pc:docMk/>
            <pc:sldMk cId="0" sldId="264"/>
            <ac:graphicFrameMk id="17" creationId="{2EF3C90E-80E6-E947-0CF1-0C932B560F93}"/>
          </ac:graphicFrameMkLst>
        </pc:graphicFrameChg>
      </pc:sldChg>
      <pc:sldChg chg="modSp modNotes">
        <pc:chgData name="Olive Byrne" userId="48dd7277-38a9-47e4-a47d-1eece8fbf5a4" providerId="ADAL" clId="{BA577285-9C5E-4B4D-84E7-342B0CD33863}" dt="2026-06-09T17:15:06.341" v="187" actId="962"/>
        <pc:sldMkLst>
          <pc:docMk/>
          <pc:sldMk cId="0" sldId="265"/>
        </pc:sldMkLst>
        <pc:graphicFrameChg chg="mod">
          <ac:chgData name="Olive Byrne" userId="48dd7277-38a9-47e4-a47d-1eece8fbf5a4" providerId="ADAL" clId="{BA577285-9C5E-4B4D-84E7-342B0CD33863}" dt="2026-06-09T17:15:06.341" v="187" actId="962"/>
          <ac:graphicFrameMkLst>
            <pc:docMk/>
            <pc:sldMk cId="0" sldId="265"/>
            <ac:graphicFrameMk id="5" creationId="{61D70964-CE5A-55B6-1DB0-36362D2698CF}"/>
          </ac:graphicFrameMkLst>
        </pc:graphicFrameChg>
      </pc:sldChg>
      <pc:sldChg chg="modSp mod modNotes">
        <pc:chgData name="Olive Byrne" userId="48dd7277-38a9-47e4-a47d-1eece8fbf5a4" providerId="ADAL" clId="{BA577285-9C5E-4B4D-84E7-342B0CD33863}" dt="2026-06-09T17:09:29.253" v="173" actId="962"/>
        <pc:sldMkLst>
          <pc:docMk/>
          <pc:sldMk cId="0" sldId="268"/>
        </pc:sldMkLst>
        <pc:picChg chg="mod">
          <ac:chgData name="Olive Byrne" userId="48dd7277-38a9-47e4-a47d-1eece8fbf5a4" providerId="ADAL" clId="{BA577285-9C5E-4B4D-84E7-342B0CD33863}" dt="2026-06-09T17:09:29.253" v="173" actId="962"/>
          <ac:picMkLst>
            <pc:docMk/>
            <pc:sldMk cId="0" sldId="268"/>
            <ac:picMk id="5" creationId="{36A8D02A-7149-39A0-8EAE-8DF7543419F9}"/>
          </ac:picMkLst>
        </pc:picChg>
      </pc:sldChg>
      <pc:sldChg chg="modSp mod modNotes">
        <pc:chgData name="Olive Byrne" userId="48dd7277-38a9-47e4-a47d-1eece8fbf5a4" providerId="ADAL" clId="{BA577285-9C5E-4B4D-84E7-342B0CD33863}" dt="2026-06-09T17:09:38.799" v="175" actId="962"/>
        <pc:sldMkLst>
          <pc:docMk/>
          <pc:sldMk cId="0" sldId="269"/>
        </pc:sldMkLst>
        <pc:picChg chg="mod">
          <ac:chgData name="Olive Byrne" userId="48dd7277-38a9-47e4-a47d-1eece8fbf5a4" providerId="ADAL" clId="{BA577285-9C5E-4B4D-84E7-342B0CD33863}" dt="2026-06-09T17:09:38.799" v="175" actId="962"/>
          <ac:picMkLst>
            <pc:docMk/>
            <pc:sldMk cId="0" sldId="269"/>
            <ac:picMk id="5" creationId="{19F92385-9904-6B9D-B4AF-D83F5A1EF878}"/>
          </ac:picMkLst>
        </pc:picChg>
      </pc:sldChg>
      <pc:sldChg chg="addSp delSp modSp mod">
        <pc:chgData name="Olive Byrne" userId="48dd7277-38a9-47e4-a47d-1eece8fbf5a4" providerId="ADAL" clId="{BA577285-9C5E-4B4D-84E7-342B0CD33863}" dt="2026-06-09T17:29:33.915" v="674" actId="113"/>
        <pc:sldMkLst>
          <pc:docMk/>
          <pc:sldMk cId="2927911402" sldId="270"/>
        </pc:sldMkLst>
        <pc:spChg chg="del mod">
          <ac:chgData name="Olive Byrne" userId="48dd7277-38a9-47e4-a47d-1eece8fbf5a4" providerId="ADAL" clId="{BA577285-9C5E-4B4D-84E7-342B0CD33863}" dt="2026-06-09T16:59:58.776" v="33" actId="478"/>
          <ac:spMkLst>
            <pc:docMk/>
            <pc:sldMk cId="2927911402" sldId="270"/>
            <ac:spMk id="2" creationId="{4D5AD696-D093-B58F-56F7-F50CB9B8FE91}"/>
          </ac:spMkLst>
        </pc:spChg>
        <pc:spChg chg="del mod">
          <ac:chgData name="Olive Byrne" userId="48dd7277-38a9-47e4-a47d-1eece8fbf5a4" providerId="ADAL" clId="{BA577285-9C5E-4B4D-84E7-342B0CD33863}" dt="2026-06-09T17:01:34.439" v="45" actId="478"/>
          <ac:spMkLst>
            <pc:docMk/>
            <pc:sldMk cId="2927911402" sldId="270"/>
            <ac:spMk id="3" creationId="{F850E252-5C82-7ED5-59F5-B75A27CE0A81}"/>
          </ac:spMkLst>
        </pc:spChg>
        <pc:spChg chg="del mod">
          <ac:chgData name="Olive Byrne" userId="48dd7277-38a9-47e4-a47d-1eece8fbf5a4" providerId="ADAL" clId="{BA577285-9C5E-4B4D-84E7-342B0CD33863}" dt="2026-06-09T17:03:00.822" v="57" actId="478"/>
          <ac:spMkLst>
            <pc:docMk/>
            <pc:sldMk cId="2927911402" sldId="270"/>
            <ac:spMk id="5" creationId="{A5DFA115-A1FD-3B68-4FA6-FBE55A76BA0F}"/>
          </ac:spMkLst>
        </pc:spChg>
        <pc:spChg chg="del">
          <ac:chgData name="Olive Byrne" userId="48dd7277-38a9-47e4-a47d-1eece8fbf5a4" providerId="ADAL" clId="{BA577285-9C5E-4B4D-84E7-342B0CD33863}" dt="2026-06-09T17:00:51.945" v="38" actId="21"/>
          <ac:spMkLst>
            <pc:docMk/>
            <pc:sldMk cId="2927911402" sldId="270"/>
            <ac:spMk id="6" creationId="{E52E3F93-55E3-4676-F8F0-258D9D92219D}"/>
          </ac:spMkLst>
        </pc:spChg>
        <pc:spChg chg="add mod">
          <ac:chgData name="Olive Byrne" userId="48dd7277-38a9-47e4-a47d-1eece8fbf5a4" providerId="ADAL" clId="{BA577285-9C5E-4B4D-84E7-342B0CD33863}" dt="2026-06-09T17:04:23.546" v="143" actId="20577"/>
          <ac:spMkLst>
            <pc:docMk/>
            <pc:sldMk cId="2927911402" sldId="270"/>
            <ac:spMk id="7" creationId="{4212958D-2B6A-98A6-E47C-6E998567F5CB}"/>
          </ac:spMkLst>
        </pc:spChg>
        <pc:spChg chg="add del">
          <ac:chgData name="Olive Byrne" userId="48dd7277-38a9-47e4-a47d-1eece8fbf5a4" providerId="ADAL" clId="{BA577285-9C5E-4B4D-84E7-342B0CD33863}" dt="2026-06-09T17:00:36.903" v="36" actId="11529"/>
          <ac:spMkLst>
            <pc:docMk/>
            <pc:sldMk cId="2927911402" sldId="270"/>
            <ac:spMk id="8" creationId="{B8D3EA04-737D-DBBA-41A6-D90C47CF3B6D}"/>
          </ac:spMkLst>
        </pc:spChg>
        <pc:spChg chg="add mod">
          <ac:chgData name="Olive Byrne" userId="48dd7277-38a9-47e4-a47d-1eece8fbf5a4" providerId="ADAL" clId="{BA577285-9C5E-4B4D-84E7-342B0CD33863}" dt="2026-06-09T17:29:10.066" v="671" actId="113"/>
          <ac:spMkLst>
            <pc:docMk/>
            <pc:sldMk cId="2927911402" sldId="270"/>
            <ac:spMk id="9" creationId="{0CF94D93-62D2-611B-5DB8-28D3BBE9ECA9}"/>
          </ac:spMkLst>
        </pc:spChg>
        <pc:spChg chg="add del mod">
          <ac:chgData name="Olive Byrne" userId="48dd7277-38a9-47e4-a47d-1eece8fbf5a4" providerId="ADAL" clId="{BA577285-9C5E-4B4D-84E7-342B0CD33863}" dt="2026-06-09T17:04:30.545" v="146"/>
          <ac:spMkLst>
            <pc:docMk/>
            <pc:sldMk cId="2927911402" sldId="270"/>
            <ac:spMk id="10" creationId="{E52E3F93-55E3-4676-F8F0-258D9D92219D}"/>
          </ac:spMkLst>
        </pc:spChg>
        <pc:spChg chg="add mod">
          <ac:chgData name="Olive Byrne" userId="48dd7277-38a9-47e4-a47d-1eece8fbf5a4" providerId="ADAL" clId="{BA577285-9C5E-4B4D-84E7-342B0CD33863}" dt="2026-06-09T17:28:20.921" v="661" actId="113"/>
          <ac:spMkLst>
            <pc:docMk/>
            <pc:sldMk cId="2927911402" sldId="270"/>
            <ac:spMk id="11" creationId="{78F265E5-5797-7176-8CEB-674305D780C4}"/>
          </ac:spMkLst>
        </pc:spChg>
        <pc:spChg chg="add del mod">
          <ac:chgData name="Olive Byrne" userId="48dd7277-38a9-47e4-a47d-1eece8fbf5a4" providerId="ADAL" clId="{BA577285-9C5E-4B4D-84E7-342B0CD33863}" dt="2026-06-09T17:01:46.696" v="46" actId="478"/>
          <ac:spMkLst>
            <pc:docMk/>
            <pc:sldMk cId="2927911402" sldId="270"/>
            <ac:spMk id="13" creationId="{C588E0E8-7346-B6DC-B2AD-BAE6420A5CA6}"/>
          </ac:spMkLst>
        </pc:spChg>
        <pc:spChg chg="add mod">
          <ac:chgData name="Olive Byrne" userId="48dd7277-38a9-47e4-a47d-1eece8fbf5a4" providerId="ADAL" clId="{BA577285-9C5E-4B4D-84E7-342B0CD33863}" dt="2026-06-09T17:29:33.915" v="674" actId="113"/>
          <ac:spMkLst>
            <pc:docMk/>
            <pc:sldMk cId="2927911402" sldId="270"/>
            <ac:spMk id="14" creationId="{ADFEC6C1-A622-9D5E-29E2-A103D427B341}"/>
          </ac:spMkLst>
        </pc:spChg>
      </pc:sldChg>
      <pc:sldChg chg="addSp delSp modSp mod">
        <pc:chgData name="Olive Byrne" userId="48dd7277-38a9-47e4-a47d-1eece8fbf5a4" providerId="ADAL" clId="{BA577285-9C5E-4B4D-84E7-342B0CD33863}" dt="2026-06-09T17:31:05.835" v="679" actId="27636"/>
        <pc:sldMkLst>
          <pc:docMk/>
          <pc:sldMk cId="3819151653" sldId="271"/>
        </pc:sldMkLst>
        <pc:spChg chg="mod">
          <ac:chgData name="Olive Byrne" userId="48dd7277-38a9-47e4-a47d-1eece8fbf5a4" providerId="ADAL" clId="{BA577285-9C5E-4B4D-84E7-342B0CD33863}" dt="2026-06-09T17:27:17.702" v="491" actId="26606"/>
          <ac:spMkLst>
            <pc:docMk/>
            <pc:sldMk cId="3819151653" sldId="271"/>
            <ac:spMk id="2" creationId="{B9865C7D-B408-2013-02E9-FDC591A75485}"/>
          </ac:spMkLst>
        </pc:spChg>
        <pc:spChg chg="mod">
          <ac:chgData name="Olive Byrne" userId="48dd7277-38a9-47e4-a47d-1eece8fbf5a4" providerId="ADAL" clId="{BA577285-9C5E-4B4D-84E7-342B0CD33863}" dt="2026-06-09T17:31:05.835" v="679" actId="27636"/>
          <ac:spMkLst>
            <pc:docMk/>
            <pc:sldMk cId="3819151653" sldId="271"/>
            <ac:spMk id="3" creationId="{FC7CF332-9A3B-1958-1709-DF5968E48309}"/>
          </ac:spMkLst>
        </pc:spChg>
        <pc:spChg chg="del">
          <ac:chgData name="Olive Byrne" userId="48dd7277-38a9-47e4-a47d-1eece8fbf5a4" providerId="ADAL" clId="{BA577285-9C5E-4B4D-84E7-342B0CD33863}" dt="2026-06-09T17:27:17.702" v="491" actId="26606"/>
          <ac:spMkLst>
            <pc:docMk/>
            <pc:sldMk cId="3819151653" sldId="271"/>
            <ac:spMk id="10" creationId="{2EB492CD-616E-47F8-933B-5E2D952A0593}"/>
          </ac:spMkLst>
        </pc:spChg>
        <pc:spChg chg="del">
          <ac:chgData name="Olive Byrne" userId="48dd7277-38a9-47e4-a47d-1eece8fbf5a4" providerId="ADAL" clId="{BA577285-9C5E-4B4D-84E7-342B0CD33863}" dt="2026-06-09T17:27:17.702" v="491" actId="26606"/>
          <ac:spMkLst>
            <pc:docMk/>
            <pc:sldMk cId="3819151653" sldId="271"/>
            <ac:spMk id="12" creationId="{59383CF9-23B5-4335-9B21-1791C4CF1C75}"/>
          </ac:spMkLst>
        </pc:spChg>
        <pc:spChg chg="del">
          <ac:chgData name="Olive Byrne" userId="48dd7277-38a9-47e4-a47d-1eece8fbf5a4" providerId="ADAL" clId="{BA577285-9C5E-4B4D-84E7-342B0CD33863}" dt="2026-06-09T17:27:17.702" v="491" actId="26606"/>
          <ac:spMkLst>
            <pc:docMk/>
            <pc:sldMk cId="3819151653" sldId="271"/>
            <ac:spMk id="14" creationId="{0007FE00-9498-4706-B255-6437B0252C02}"/>
          </ac:spMkLst>
        </pc:spChg>
        <pc:spChg chg="add">
          <ac:chgData name="Olive Byrne" userId="48dd7277-38a9-47e4-a47d-1eece8fbf5a4" providerId="ADAL" clId="{BA577285-9C5E-4B4D-84E7-342B0CD33863}" dt="2026-06-09T17:27:17.702" v="491" actId="26606"/>
          <ac:spMkLst>
            <pc:docMk/>
            <pc:sldMk cId="3819151653" sldId="271"/>
            <ac:spMk id="19" creationId="{201CC55D-ED54-4C5C-95E6-10947BD1103B}"/>
          </ac:spMkLst>
        </pc:spChg>
        <pc:spChg chg="add">
          <ac:chgData name="Olive Byrne" userId="48dd7277-38a9-47e4-a47d-1eece8fbf5a4" providerId="ADAL" clId="{BA577285-9C5E-4B4D-84E7-342B0CD33863}" dt="2026-06-09T17:27:17.702" v="491" actId="26606"/>
          <ac:spMkLst>
            <pc:docMk/>
            <pc:sldMk cId="3819151653" sldId="271"/>
            <ac:spMk id="25" creationId="{3873B707-463F-40B0-8227-E8CC6C67EB25}"/>
          </ac:spMkLst>
        </pc:spChg>
        <pc:spChg chg="add">
          <ac:chgData name="Olive Byrne" userId="48dd7277-38a9-47e4-a47d-1eece8fbf5a4" providerId="ADAL" clId="{BA577285-9C5E-4B4D-84E7-342B0CD33863}" dt="2026-06-09T17:27:17.702" v="491" actId="26606"/>
          <ac:spMkLst>
            <pc:docMk/>
            <pc:sldMk cId="3819151653" sldId="271"/>
            <ac:spMk id="27" creationId="{C13237C8-E62C-4F0D-A318-BD6FB6C2D138}"/>
          </ac:spMkLst>
        </pc:spChg>
        <pc:spChg chg="add">
          <ac:chgData name="Olive Byrne" userId="48dd7277-38a9-47e4-a47d-1eece8fbf5a4" providerId="ADAL" clId="{BA577285-9C5E-4B4D-84E7-342B0CD33863}" dt="2026-06-09T17:27:17.702" v="491" actId="26606"/>
          <ac:spMkLst>
            <pc:docMk/>
            <pc:sldMk cId="3819151653" sldId="271"/>
            <ac:spMk id="29" creationId="{19C9EAEA-39D0-4B0E-A0EB-51E7B26740B1}"/>
          </ac:spMkLst>
        </pc:spChg>
        <pc:picChg chg="del mod">
          <ac:chgData name="Olive Byrne" userId="48dd7277-38a9-47e4-a47d-1eece8fbf5a4" providerId="ADAL" clId="{BA577285-9C5E-4B4D-84E7-342B0CD33863}" dt="2026-06-09T17:26:46.306" v="489" actId="478"/>
          <ac:picMkLst>
            <pc:docMk/>
            <pc:sldMk cId="3819151653" sldId="271"/>
            <ac:picMk id="5" creationId="{4F00F897-8E6D-1EA6-1DFD-73BDE05630FC}"/>
          </ac:picMkLst>
        </pc:picChg>
        <pc:picChg chg="add mod">
          <ac:chgData name="Olive Byrne" userId="48dd7277-38a9-47e4-a47d-1eece8fbf5a4" providerId="ADAL" clId="{BA577285-9C5E-4B4D-84E7-342B0CD33863}" dt="2026-06-09T17:27:49.672" v="659" actId="962"/>
          <ac:picMkLst>
            <pc:docMk/>
            <pc:sldMk cId="3819151653" sldId="271"/>
            <ac:picMk id="6" creationId="{C039F886-1978-3336-7C67-C4334ACC0E9F}"/>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image" Target="../media/image2.sv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svg"/><Relationship Id="rId1" Type="http://schemas.openxmlformats.org/officeDocument/2006/relationships/image" Target="../media/image2.sv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086620-525D-453D-B5BF-0BFDDF22118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94E07F2-AE59-43CC-83B7-4B8CF7299006}">
      <dgm:prSet/>
      <dgm:spPr/>
      <dgm:t>
        <a:bodyPr/>
        <a:lstStyle/>
        <a:p>
          <a:r>
            <a:rPr lang="en-IE" dirty="0"/>
            <a:t>I</a:t>
          </a:r>
          <a:r>
            <a:rPr lang="en-US" dirty="0" err="1"/>
            <a:t>mproved</a:t>
          </a:r>
          <a:r>
            <a:rPr lang="en-US" dirty="0"/>
            <a:t> consistency in outreach and supports</a:t>
          </a:r>
        </a:p>
      </dgm:t>
    </dgm:pt>
    <dgm:pt modelId="{E7495075-7895-4E1D-BA34-60D38519BA8C}" type="parTrans" cxnId="{E12BEB0D-3891-4453-BE3D-835352091800}">
      <dgm:prSet/>
      <dgm:spPr/>
      <dgm:t>
        <a:bodyPr/>
        <a:lstStyle/>
        <a:p>
          <a:endParaRPr lang="en-US"/>
        </a:p>
      </dgm:t>
    </dgm:pt>
    <dgm:pt modelId="{B38527DB-C08C-4B96-A758-E8D73A9CD7E6}" type="sibTrans" cxnId="{E12BEB0D-3891-4453-BE3D-835352091800}">
      <dgm:prSet/>
      <dgm:spPr/>
      <dgm:t>
        <a:bodyPr/>
        <a:lstStyle/>
        <a:p>
          <a:endParaRPr lang="en-US"/>
        </a:p>
      </dgm:t>
    </dgm:pt>
    <dgm:pt modelId="{B7754C6A-D946-4022-9581-D60440BA4853}">
      <dgm:prSet/>
      <dgm:spPr/>
      <dgm:t>
        <a:bodyPr/>
        <a:lstStyle/>
        <a:p>
          <a:r>
            <a:rPr lang="en-US"/>
            <a:t>Reduced duplication of services</a:t>
          </a:r>
        </a:p>
      </dgm:t>
    </dgm:pt>
    <dgm:pt modelId="{1448B619-00FB-4588-9331-6CB1020A0137}" type="parTrans" cxnId="{D39AFF12-C99D-405A-A432-E77C2458764A}">
      <dgm:prSet/>
      <dgm:spPr/>
      <dgm:t>
        <a:bodyPr/>
        <a:lstStyle/>
        <a:p>
          <a:endParaRPr lang="en-US"/>
        </a:p>
      </dgm:t>
    </dgm:pt>
    <dgm:pt modelId="{7498C747-9C5C-43F9-B83E-2496C9809E16}" type="sibTrans" cxnId="{D39AFF12-C99D-405A-A432-E77C2458764A}">
      <dgm:prSet/>
      <dgm:spPr/>
      <dgm:t>
        <a:bodyPr/>
        <a:lstStyle/>
        <a:p>
          <a:endParaRPr lang="en-US"/>
        </a:p>
      </dgm:t>
    </dgm:pt>
    <dgm:pt modelId="{B3491929-3CA1-488C-ABDD-778A5A95B64D}">
      <dgm:prSet/>
      <dgm:spPr/>
      <dgm:t>
        <a:bodyPr/>
        <a:lstStyle/>
        <a:p>
          <a:r>
            <a:rPr lang="en-US"/>
            <a:t>Shared expertise strengthens access provision</a:t>
          </a:r>
        </a:p>
      </dgm:t>
    </dgm:pt>
    <dgm:pt modelId="{97DE2DBE-F910-4092-83C3-A6DA5481D014}" type="parTrans" cxnId="{F1BDD899-054F-46FC-85EB-4E27897EE9FF}">
      <dgm:prSet/>
      <dgm:spPr/>
      <dgm:t>
        <a:bodyPr/>
        <a:lstStyle/>
        <a:p>
          <a:endParaRPr lang="en-US"/>
        </a:p>
      </dgm:t>
    </dgm:pt>
    <dgm:pt modelId="{28C025C8-DCDB-49FA-9CA2-545CDD68C035}" type="sibTrans" cxnId="{F1BDD899-054F-46FC-85EB-4E27897EE9FF}">
      <dgm:prSet/>
      <dgm:spPr/>
      <dgm:t>
        <a:bodyPr/>
        <a:lstStyle/>
        <a:p>
          <a:endParaRPr lang="en-US"/>
        </a:p>
      </dgm:t>
    </dgm:pt>
    <dgm:pt modelId="{50C0DCF4-A110-4A26-8F8B-725BB868ABE3}">
      <dgm:prSet/>
      <dgm:spPr/>
      <dgm:t>
        <a:bodyPr/>
        <a:lstStyle/>
        <a:p>
          <a:r>
            <a:rPr lang="en-US"/>
            <a:t>Regional commitment to widening participation</a:t>
          </a:r>
        </a:p>
      </dgm:t>
    </dgm:pt>
    <dgm:pt modelId="{AB66D6CE-B56F-4701-B58D-A3F8F81ECF84}" type="parTrans" cxnId="{47AD745F-6CF0-44DD-B55B-B100AAE603DD}">
      <dgm:prSet/>
      <dgm:spPr/>
      <dgm:t>
        <a:bodyPr/>
        <a:lstStyle/>
        <a:p>
          <a:endParaRPr lang="en-US"/>
        </a:p>
      </dgm:t>
    </dgm:pt>
    <dgm:pt modelId="{2CA7663E-B8AC-42F6-B5A9-3F4901CC850C}" type="sibTrans" cxnId="{47AD745F-6CF0-44DD-B55B-B100AAE603DD}">
      <dgm:prSet/>
      <dgm:spPr/>
      <dgm:t>
        <a:bodyPr/>
        <a:lstStyle/>
        <a:p>
          <a:endParaRPr lang="en-US"/>
        </a:p>
      </dgm:t>
    </dgm:pt>
    <dgm:pt modelId="{071D190D-B739-46F3-AC27-1004D14E3F1F}" type="pres">
      <dgm:prSet presAssocID="{7E086620-525D-453D-B5BF-0BFDDF22118E}" presName="root" presStyleCnt="0">
        <dgm:presLayoutVars>
          <dgm:dir/>
          <dgm:resizeHandles val="exact"/>
        </dgm:presLayoutVars>
      </dgm:prSet>
      <dgm:spPr/>
    </dgm:pt>
    <dgm:pt modelId="{49573593-00EA-451E-92BD-CA8637F91637}" type="pres">
      <dgm:prSet presAssocID="{894E07F2-AE59-43CC-83B7-4B8CF7299006}" presName="compNode" presStyleCnt="0"/>
      <dgm:spPr/>
    </dgm:pt>
    <dgm:pt modelId="{27C7D313-0D76-432F-B635-14F8A811BE0A}" type="pres">
      <dgm:prSet presAssocID="{894E07F2-AE59-43CC-83B7-4B8CF7299006}" presName="bgRect" presStyleLbl="bgShp" presStyleIdx="0" presStyleCnt="4"/>
      <dgm:spPr/>
    </dgm:pt>
    <dgm:pt modelId="{DC04A291-145D-4FA2-B7C2-F65FABE2055D}" type="pres">
      <dgm:prSet presAssocID="{894E07F2-AE59-43CC-83B7-4B8CF7299006}" presName="iconRect" presStyleLbl="node1" presStyleIdx="0"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346C6CEA-A46F-47EC-81FC-3C6A782A8C30}" type="pres">
      <dgm:prSet presAssocID="{894E07F2-AE59-43CC-83B7-4B8CF7299006}" presName="spaceRect" presStyleCnt="0"/>
      <dgm:spPr/>
    </dgm:pt>
    <dgm:pt modelId="{1CC6B7FD-8A1B-4DCB-A42A-6FBC4F2603F6}" type="pres">
      <dgm:prSet presAssocID="{894E07F2-AE59-43CC-83B7-4B8CF7299006}" presName="parTx" presStyleLbl="revTx" presStyleIdx="0" presStyleCnt="4">
        <dgm:presLayoutVars>
          <dgm:chMax val="0"/>
          <dgm:chPref val="0"/>
        </dgm:presLayoutVars>
      </dgm:prSet>
      <dgm:spPr/>
    </dgm:pt>
    <dgm:pt modelId="{56B3AD78-91BF-4508-9509-45979516F78A}" type="pres">
      <dgm:prSet presAssocID="{B38527DB-C08C-4B96-A758-E8D73A9CD7E6}" presName="sibTrans" presStyleCnt="0"/>
      <dgm:spPr/>
    </dgm:pt>
    <dgm:pt modelId="{271835D5-C920-4862-8795-D39E3F189B52}" type="pres">
      <dgm:prSet presAssocID="{B7754C6A-D946-4022-9581-D60440BA4853}" presName="compNode" presStyleCnt="0"/>
      <dgm:spPr/>
    </dgm:pt>
    <dgm:pt modelId="{B98776FA-6E72-4048-BAFA-BE7FAFB2074B}" type="pres">
      <dgm:prSet presAssocID="{B7754C6A-D946-4022-9581-D60440BA4853}" presName="bgRect" presStyleLbl="bgShp" presStyleIdx="1" presStyleCnt="4"/>
      <dgm:spPr/>
    </dgm:pt>
    <dgm:pt modelId="{A097503F-E688-4EEF-BC6A-FFA0F5D5EE3A}" type="pres">
      <dgm:prSet presAssocID="{B7754C6A-D946-4022-9581-D60440BA4853}" presName="iconRect" presStyleLbl="node1" presStyleIdx="1"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B15DFB75-11D1-47F8-9721-8D135FB84B5A}" type="pres">
      <dgm:prSet presAssocID="{B7754C6A-D946-4022-9581-D60440BA4853}" presName="spaceRect" presStyleCnt="0"/>
      <dgm:spPr/>
    </dgm:pt>
    <dgm:pt modelId="{09AA6273-BD19-45D4-83BC-26EFCCAC1CC4}" type="pres">
      <dgm:prSet presAssocID="{B7754C6A-D946-4022-9581-D60440BA4853}" presName="parTx" presStyleLbl="revTx" presStyleIdx="1" presStyleCnt="4">
        <dgm:presLayoutVars>
          <dgm:chMax val="0"/>
          <dgm:chPref val="0"/>
        </dgm:presLayoutVars>
      </dgm:prSet>
      <dgm:spPr/>
    </dgm:pt>
    <dgm:pt modelId="{4008DB54-763B-4591-BE08-D6834AF9D550}" type="pres">
      <dgm:prSet presAssocID="{7498C747-9C5C-43F9-B83E-2496C9809E16}" presName="sibTrans" presStyleCnt="0"/>
      <dgm:spPr/>
    </dgm:pt>
    <dgm:pt modelId="{EF7CDA60-67B1-44E1-83ED-87D456A2197D}" type="pres">
      <dgm:prSet presAssocID="{B3491929-3CA1-488C-ABDD-778A5A95B64D}" presName="compNode" presStyleCnt="0"/>
      <dgm:spPr/>
    </dgm:pt>
    <dgm:pt modelId="{326AFE5D-9E8A-4508-8F83-D5A61BF284EE}" type="pres">
      <dgm:prSet presAssocID="{B3491929-3CA1-488C-ABDD-778A5A95B64D}" presName="bgRect" presStyleLbl="bgShp" presStyleIdx="2" presStyleCnt="4"/>
      <dgm:spPr/>
    </dgm:pt>
    <dgm:pt modelId="{36E110ED-E8C5-4C11-B18E-38B7158C0472}" type="pres">
      <dgm:prSet presAssocID="{B3491929-3CA1-488C-ABDD-778A5A95B64D}" presName="iconRect" presStyleLbl="node1" presStyleIdx="2"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41314A40-94A8-4ACB-9E54-9C295FB070FD}" type="pres">
      <dgm:prSet presAssocID="{B3491929-3CA1-488C-ABDD-778A5A95B64D}" presName="spaceRect" presStyleCnt="0"/>
      <dgm:spPr/>
    </dgm:pt>
    <dgm:pt modelId="{3FD02387-9E45-444E-8413-6641B04501CE}" type="pres">
      <dgm:prSet presAssocID="{B3491929-3CA1-488C-ABDD-778A5A95B64D}" presName="parTx" presStyleLbl="revTx" presStyleIdx="2" presStyleCnt="4">
        <dgm:presLayoutVars>
          <dgm:chMax val="0"/>
          <dgm:chPref val="0"/>
        </dgm:presLayoutVars>
      </dgm:prSet>
      <dgm:spPr/>
    </dgm:pt>
    <dgm:pt modelId="{D1089F0E-5BF1-4E16-9FFF-36FA34C3D425}" type="pres">
      <dgm:prSet presAssocID="{28C025C8-DCDB-49FA-9CA2-545CDD68C035}" presName="sibTrans" presStyleCnt="0"/>
      <dgm:spPr/>
    </dgm:pt>
    <dgm:pt modelId="{5402869A-9512-4B56-AAA7-06AAFA66AD37}" type="pres">
      <dgm:prSet presAssocID="{50C0DCF4-A110-4A26-8F8B-725BB868ABE3}" presName="compNode" presStyleCnt="0"/>
      <dgm:spPr/>
    </dgm:pt>
    <dgm:pt modelId="{8A507AFC-CB50-4607-8135-2776B1222188}" type="pres">
      <dgm:prSet presAssocID="{50C0DCF4-A110-4A26-8F8B-725BB868ABE3}" presName="bgRect" presStyleLbl="bgShp" presStyleIdx="3" presStyleCnt="4"/>
      <dgm:spPr/>
    </dgm:pt>
    <dgm:pt modelId="{CAB703A3-EBEF-46A5-BEF2-2490A4DA2AE8}" type="pres">
      <dgm:prSet presAssocID="{50C0DCF4-A110-4A26-8F8B-725BB868ABE3}" presName="iconRect" presStyleLbl="node1" presStyleIdx="3" presStyleCnt="4"/>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A0DE2D02-BFEB-413C-A833-74202D92B3B1}" type="pres">
      <dgm:prSet presAssocID="{50C0DCF4-A110-4A26-8F8B-725BB868ABE3}" presName="spaceRect" presStyleCnt="0"/>
      <dgm:spPr/>
    </dgm:pt>
    <dgm:pt modelId="{DE28E69F-BA91-4467-9642-6EFA93B3978B}" type="pres">
      <dgm:prSet presAssocID="{50C0DCF4-A110-4A26-8F8B-725BB868ABE3}" presName="parTx" presStyleLbl="revTx" presStyleIdx="3" presStyleCnt="4">
        <dgm:presLayoutVars>
          <dgm:chMax val="0"/>
          <dgm:chPref val="0"/>
        </dgm:presLayoutVars>
      </dgm:prSet>
      <dgm:spPr/>
    </dgm:pt>
  </dgm:ptLst>
  <dgm:cxnLst>
    <dgm:cxn modelId="{E12BEB0D-3891-4453-BE3D-835352091800}" srcId="{7E086620-525D-453D-B5BF-0BFDDF22118E}" destId="{894E07F2-AE59-43CC-83B7-4B8CF7299006}" srcOrd="0" destOrd="0" parTransId="{E7495075-7895-4E1D-BA34-60D38519BA8C}" sibTransId="{B38527DB-C08C-4B96-A758-E8D73A9CD7E6}"/>
    <dgm:cxn modelId="{D39AFF12-C99D-405A-A432-E77C2458764A}" srcId="{7E086620-525D-453D-B5BF-0BFDDF22118E}" destId="{B7754C6A-D946-4022-9581-D60440BA4853}" srcOrd="1" destOrd="0" parTransId="{1448B619-00FB-4588-9331-6CB1020A0137}" sibTransId="{7498C747-9C5C-43F9-B83E-2496C9809E16}"/>
    <dgm:cxn modelId="{47AD745F-6CF0-44DD-B55B-B100AAE603DD}" srcId="{7E086620-525D-453D-B5BF-0BFDDF22118E}" destId="{50C0DCF4-A110-4A26-8F8B-725BB868ABE3}" srcOrd="3" destOrd="0" parTransId="{AB66D6CE-B56F-4701-B58D-A3F8F81ECF84}" sibTransId="{2CA7663E-B8AC-42F6-B5A9-3F4901CC850C}"/>
    <dgm:cxn modelId="{715C3B98-0DCE-44CF-875B-419930A59963}" type="presOf" srcId="{50C0DCF4-A110-4A26-8F8B-725BB868ABE3}" destId="{DE28E69F-BA91-4467-9642-6EFA93B3978B}" srcOrd="0" destOrd="0" presId="urn:microsoft.com/office/officeart/2018/2/layout/IconVerticalSolidList"/>
    <dgm:cxn modelId="{F1BDD899-054F-46FC-85EB-4E27897EE9FF}" srcId="{7E086620-525D-453D-B5BF-0BFDDF22118E}" destId="{B3491929-3CA1-488C-ABDD-778A5A95B64D}" srcOrd="2" destOrd="0" parTransId="{97DE2DBE-F910-4092-83C3-A6DA5481D014}" sibTransId="{28C025C8-DCDB-49FA-9CA2-545CDD68C035}"/>
    <dgm:cxn modelId="{55007EA2-3896-4466-A47E-27877205BB06}" type="presOf" srcId="{B3491929-3CA1-488C-ABDD-778A5A95B64D}" destId="{3FD02387-9E45-444E-8413-6641B04501CE}" srcOrd="0" destOrd="0" presId="urn:microsoft.com/office/officeart/2018/2/layout/IconVerticalSolidList"/>
    <dgm:cxn modelId="{8DFB56AD-7615-42EC-A486-BE36C1BDEF9F}" type="presOf" srcId="{B7754C6A-D946-4022-9581-D60440BA4853}" destId="{09AA6273-BD19-45D4-83BC-26EFCCAC1CC4}" srcOrd="0" destOrd="0" presId="urn:microsoft.com/office/officeart/2018/2/layout/IconVerticalSolidList"/>
    <dgm:cxn modelId="{FEDF88C3-B916-49A7-BE06-5FD45CB1D590}" type="presOf" srcId="{7E086620-525D-453D-B5BF-0BFDDF22118E}" destId="{071D190D-B739-46F3-AC27-1004D14E3F1F}" srcOrd="0" destOrd="0" presId="urn:microsoft.com/office/officeart/2018/2/layout/IconVerticalSolidList"/>
    <dgm:cxn modelId="{6CBD7AFD-08A9-4701-8685-1BDABA5F90EA}" type="presOf" srcId="{894E07F2-AE59-43CC-83B7-4B8CF7299006}" destId="{1CC6B7FD-8A1B-4DCB-A42A-6FBC4F2603F6}" srcOrd="0" destOrd="0" presId="urn:microsoft.com/office/officeart/2018/2/layout/IconVerticalSolidList"/>
    <dgm:cxn modelId="{32636E27-91AA-4480-B731-6FD947BF2750}" type="presParOf" srcId="{071D190D-B739-46F3-AC27-1004D14E3F1F}" destId="{49573593-00EA-451E-92BD-CA8637F91637}" srcOrd="0" destOrd="0" presId="urn:microsoft.com/office/officeart/2018/2/layout/IconVerticalSolidList"/>
    <dgm:cxn modelId="{211E90FD-73A5-4453-B85D-404F7B9ADCAA}" type="presParOf" srcId="{49573593-00EA-451E-92BD-CA8637F91637}" destId="{27C7D313-0D76-432F-B635-14F8A811BE0A}" srcOrd="0" destOrd="0" presId="urn:microsoft.com/office/officeart/2018/2/layout/IconVerticalSolidList"/>
    <dgm:cxn modelId="{F851B9FE-BAD4-4C83-B5A0-240085D3C415}" type="presParOf" srcId="{49573593-00EA-451E-92BD-CA8637F91637}" destId="{DC04A291-145D-4FA2-B7C2-F65FABE2055D}" srcOrd="1" destOrd="0" presId="urn:microsoft.com/office/officeart/2018/2/layout/IconVerticalSolidList"/>
    <dgm:cxn modelId="{9F33A81A-2BEB-4BA6-92EF-F2944372BFC4}" type="presParOf" srcId="{49573593-00EA-451E-92BD-CA8637F91637}" destId="{346C6CEA-A46F-47EC-81FC-3C6A782A8C30}" srcOrd="2" destOrd="0" presId="urn:microsoft.com/office/officeart/2018/2/layout/IconVerticalSolidList"/>
    <dgm:cxn modelId="{B6AFEEE2-4F40-4141-9A80-E5BEC7E7A2AD}" type="presParOf" srcId="{49573593-00EA-451E-92BD-CA8637F91637}" destId="{1CC6B7FD-8A1B-4DCB-A42A-6FBC4F2603F6}" srcOrd="3" destOrd="0" presId="urn:microsoft.com/office/officeart/2018/2/layout/IconVerticalSolidList"/>
    <dgm:cxn modelId="{63A0F41D-53CF-4A5E-989E-13C494FE03F7}" type="presParOf" srcId="{071D190D-B739-46F3-AC27-1004D14E3F1F}" destId="{56B3AD78-91BF-4508-9509-45979516F78A}" srcOrd="1" destOrd="0" presId="urn:microsoft.com/office/officeart/2018/2/layout/IconVerticalSolidList"/>
    <dgm:cxn modelId="{76F97211-FE2A-45D3-9E9E-8D918460456F}" type="presParOf" srcId="{071D190D-B739-46F3-AC27-1004D14E3F1F}" destId="{271835D5-C920-4862-8795-D39E3F189B52}" srcOrd="2" destOrd="0" presId="urn:microsoft.com/office/officeart/2018/2/layout/IconVerticalSolidList"/>
    <dgm:cxn modelId="{76F6156D-C6D9-4D88-9808-4F3E9A828CAA}" type="presParOf" srcId="{271835D5-C920-4862-8795-D39E3F189B52}" destId="{B98776FA-6E72-4048-BAFA-BE7FAFB2074B}" srcOrd="0" destOrd="0" presId="urn:microsoft.com/office/officeart/2018/2/layout/IconVerticalSolidList"/>
    <dgm:cxn modelId="{F7B37AC1-664D-40CE-9258-2495587D7917}" type="presParOf" srcId="{271835D5-C920-4862-8795-D39E3F189B52}" destId="{A097503F-E688-4EEF-BC6A-FFA0F5D5EE3A}" srcOrd="1" destOrd="0" presId="urn:microsoft.com/office/officeart/2018/2/layout/IconVerticalSolidList"/>
    <dgm:cxn modelId="{C6FFC6E2-87FA-441B-9B41-3CF1EAC9FAFC}" type="presParOf" srcId="{271835D5-C920-4862-8795-D39E3F189B52}" destId="{B15DFB75-11D1-47F8-9721-8D135FB84B5A}" srcOrd="2" destOrd="0" presId="urn:microsoft.com/office/officeart/2018/2/layout/IconVerticalSolidList"/>
    <dgm:cxn modelId="{AC59F8FF-6A55-401B-8D72-1F955E84AD24}" type="presParOf" srcId="{271835D5-C920-4862-8795-D39E3F189B52}" destId="{09AA6273-BD19-45D4-83BC-26EFCCAC1CC4}" srcOrd="3" destOrd="0" presId="urn:microsoft.com/office/officeart/2018/2/layout/IconVerticalSolidList"/>
    <dgm:cxn modelId="{EB763AB7-866D-4A15-92DF-EDADCB1DF8C7}" type="presParOf" srcId="{071D190D-B739-46F3-AC27-1004D14E3F1F}" destId="{4008DB54-763B-4591-BE08-D6834AF9D550}" srcOrd="3" destOrd="0" presId="urn:microsoft.com/office/officeart/2018/2/layout/IconVerticalSolidList"/>
    <dgm:cxn modelId="{421C5A87-898A-4807-85EE-0F61E3284511}" type="presParOf" srcId="{071D190D-B739-46F3-AC27-1004D14E3F1F}" destId="{EF7CDA60-67B1-44E1-83ED-87D456A2197D}" srcOrd="4" destOrd="0" presId="urn:microsoft.com/office/officeart/2018/2/layout/IconVerticalSolidList"/>
    <dgm:cxn modelId="{F1124BAC-EB6D-4EE9-83C7-1577463482BF}" type="presParOf" srcId="{EF7CDA60-67B1-44E1-83ED-87D456A2197D}" destId="{326AFE5D-9E8A-4508-8F83-D5A61BF284EE}" srcOrd="0" destOrd="0" presId="urn:microsoft.com/office/officeart/2018/2/layout/IconVerticalSolidList"/>
    <dgm:cxn modelId="{B135ED86-3CFF-4AA0-BDFA-EC7CFD5BEF67}" type="presParOf" srcId="{EF7CDA60-67B1-44E1-83ED-87D456A2197D}" destId="{36E110ED-E8C5-4C11-B18E-38B7158C0472}" srcOrd="1" destOrd="0" presId="urn:microsoft.com/office/officeart/2018/2/layout/IconVerticalSolidList"/>
    <dgm:cxn modelId="{524F8683-B7A7-4FFF-AE24-AA74C5D54887}" type="presParOf" srcId="{EF7CDA60-67B1-44E1-83ED-87D456A2197D}" destId="{41314A40-94A8-4ACB-9E54-9C295FB070FD}" srcOrd="2" destOrd="0" presId="urn:microsoft.com/office/officeart/2018/2/layout/IconVerticalSolidList"/>
    <dgm:cxn modelId="{58B47924-AB46-49C3-9739-FA2402326DEC}" type="presParOf" srcId="{EF7CDA60-67B1-44E1-83ED-87D456A2197D}" destId="{3FD02387-9E45-444E-8413-6641B04501CE}" srcOrd="3" destOrd="0" presId="urn:microsoft.com/office/officeart/2018/2/layout/IconVerticalSolidList"/>
    <dgm:cxn modelId="{2D496DA4-3ED3-4672-ACC8-9E5651CC6BC1}" type="presParOf" srcId="{071D190D-B739-46F3-AC27-1004D14E3F1F}" destId="{D1089F0E-5BF1-4E16-9FFF-36FA34C3D425}" srcOrd="5" destOrd="0" presId="urn:microsoft.com/office/officeart/2018/2/layout/IconVerticalSolidList"/>
    <dgm:cxn modelId="{A101E528-B76B-46C9-BFE1-ED5A45406A8D}" type="presParOf" srcId="{071D190D-B739-46F3-AC27-1004D14E3F1F}" destId="{5402869A-9512-4B56-AAA7-06AAFA66AD37}" srcOrd="6" destOrd="0" presId="urn:microsoft.com/office/officeart/2018/2/layout/IconVerticalSolidList"/>
    <dgm:cxn modelId="{7B5A4CF6-251D-48C2-8C58-D519AE0F8EC9}" type="presParOf" srcId="{5402869A-9512-4B56-AAA7-06AAFA66AD37}" destId="{8A507AFC-CB50-4607-8135-2776B1222188}" srcOrd="0" destOrd="0" presId="urn:microsoft.com/office/officeart/2018/2/layout/IconVerticalSolidList"/>
    <dgm:cxn modelId="{6FDDE5AF-C487-4FB6-BDD7-18FF35F504F1}" type="presParOf" srcId="{5402869A-9512-4B56-AAA7-06AAFA66AD37}" destId="{CAB703A3-EBEF-46A5-BEF2-2490A4DA2AE8}" srcOrd="1" destOrd="0" presId="urn:microsoft.com/office/officeart/2018/2/layout/IconVerticalSolidList"/>
    <dgm:cxn modelId="{3B38B70D-5400-464A-83FA-716BF52DABC7}" type="presParOf" srcId="{5402869A-9512-4B56-AAA7-06AAFA66AD37}" destId="{A0DE2D02-BFEB-413C-A833-74202D92B3B1}" srcOrd="2" destOrd="0" presId="urn:microsoft.com/office/officeart/2018/2/layout/IconVerticalSolidList"/>
    <dgm:cxn modelId="{360D233C-8E59-422B-AD61-FA62113B3EB5}" type="presParOf" srcId="{5402869A-9512-4B56-AAA7-06AAFA66AD37}" destId="{DE28E69F-BA91-4467-9642-6EFA93B3978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825BAD-9C49-4D7C-9E32-DF603EBC7230}" type="doc">
      <dgm:prSet loTypeId="urn:microsoft.com/office/officeart/2016/7/layout/RepeatingBendingProcessNew" loCatId="process" qsTypeId="urn:microsoft.com/office/officeart/2005/8/quickstyle/simple1" qsCatId="simple" csTypeId="urn:microsoft.com/office/officeart/2005/8/colors/accent0_3" csCatId="mainScheme" phldr="1"/>
      <dgm:spPr/>
      <dgm:t>
        <a:bodyPr/>
        <a:lstStyle/>
        <a:p>
          <a:endParaRPr lang="en-US"/>
        </a:p>
      </dgm:t>
    </dgm:pt>
    <dgm:pt modelId="{A74FA0EA-30E6-458C-BC2D-5734259600DB}">
      <dgm:prSet/>
      <dgm:spPr/>
      <dgm:t>
        <a:bodyPr/>
        <a:lstStyle/>
        <a:p>
          <a:r>
            <a:rPr lang="en-US" dirty="0"/>
            <a:t>National policy shift to regional clusters</a:t>
          </a:r>
        </a:p>
      </dgm:t>
      <dgm:extLst>
        <a:ext uri="{E40237B7-FDA0-4F09-8148-C483321AD2D9}">
          <dgm14:cNvPr xmlns:dgm14="http://schemas.microsoft.com/office/drawing/2010/diagram" id="0" name="" descr="Diagram showing the evolution of the SOAR cluster partnership "/>
        </a:ext>
      </dgm:extLst>
    </dgm:pt>
    <dgm:pt modelId="{D2BA0C3C-D82C-47D9-896F-D5C8B2213B70}" type="parTrans" cxnId="{F5E38C54-42BF-4F9C-850E-76826A741492}">
      <dgm:prSet/>
      <dgm:spPr/>
      <dgm:t>
        <a:bodyPr/>
        <a:lstStyle/>
        <a:p>
          <a:endParaRPr lang="en-US"/>
        </a:p>
      </dgm:t>
    </dgm:pt>
    <dgm:pt modelId="{66DA37B3-BA27-4546-BB4E-12711C121408}" type="sibTrans" cxnId="{F5E38C54-42BF-4F9C-850E-76826A741492}">
      <dgm:prSet/>
      <dgm:spPr/>
      <dgm:t>
        <a:bodyPr/>
        <a:lstStyle/>
        <a:p>
          <a:endParaRPr lang="en-US"/>
        </a:p>
      </dgm:t>
    </dgm:pt>
    <dgm:pt modelId="{CC2CBEEE-F86E-4151-A4DF-4094A5F12407}">
      <dgm:prSet/>
      <dgm:spPr/>
      <dgm:t>
        <a:bodyPr/>
        <a:lstStyle/>
        <a:p>
          <a:r>
            <a:rPr lang="en-US"/>
            <a:t>PATH 3 funded regional collaboration</a:t>
          </a:r>
        </a:p>
      </dgm:t>
    </dgm:pt>
    <dgm:pt modelId="{657D4EA2-382E-456A-941E-9A9226439997}" type="parTrans" cxnId="{CE6F8906-C0B8-4DAF-B74B-9B3B1E6E5104}">
      <dgm:prSet/>
      <dgm:spPr/>
      <dgm:t>
        <a:bodyPr/>
        <a:lstStyle/>
        <a:p>
          <a:endParaRPr lang="en-US"/>
        </a:p>
      </dgm:t>
    </dgm:pt>
    <dgm:pt modelId="{0CF32D1D-1B34-4625-82C4-80C3614CF18D}" type="sibTrans" cxnId="{CE6F8906-C0B8-4DAF-B74B-9B3B1E6E5104}">
      <dgm:prSet/>
      <dgm:spPr/>
      <dgm:t>
        <a:bodyPr/>
        <a:lstStyle/>
        <a:p>
          <a:endParaRPr lang="en-US"/>
        </a:p>
      </dgm:t>
    </dgm:pt>
    <dgm:pt modelId="{C8531094-BAA1-4E73-BEA4-AAC1F9C1A74F}">
      <dgm:prSet/>
      <dgm:spPr/>
      <dgm:t>
        <a:bodyPr/>
        <a:lstStyle/>
        <a:p>
          <a:r>
            <a:rPr lang="en-US"/>
            <a:t>Focus on widening participation</a:t>
          </a:r>
        </a:p>
      </dgm:t>
    </dgm:pt>
    <dgm:pt modelId="{A03D004F-7E04-41BE-8C50-2FD6BE5CC1CA}" type="parTrans" cxnId="{B560323A-60AE-45CF-93B0-499BCB8D08CD}">
      <dgm:prSet/>
      <dgm:spPr/>
      <dgm:t>
        <a:bodyPr/>
        <a:lstStyle/>
        <a:p>
          <a:endParaRPr lang="en-US"/>
        </a:p>
      </dgm:t>
    </dgm:pt>
    <dgm:pt modelId="{F416BAD7-DDB2-45F7-90DC-C1D9968334BF}" type="sibTrans" cxnId="{B560323A-60AE-45CF-93B0-499BCB8D08CD}">
      <dgm:prSet/>
      <dgm:spPr/>
      <dgm:t>
        <a:bodyPr/>
        <a:lstStyle/>
        <a:p>
          <a:endParaRPr lang="en-US"/>
        </a:p>
      </dgm:t>
    </dgm:pt>
    <dgm:pt modelId="{2ED420D2-6984-4179-AEAD-D26F1065BBE0}">
      <dgm:prSet/>
      <dgm:spPr/>
      <dgm:t>
        <a:bodyPr/>
        <a:lstStyle/>
        <a:p>
          <a:r>
            <a:rPr lang="en-US"/>
            <a:t>South/Southeast HEI cluster</a:t>
          </a:r>
        </a:p>
      </dgm:t>
    </dgm:pt>
    <dgm:pt modelId="{E23E7B54-755C-4B34-A7BD-2530AC833A0A}" type="parTrans" cxnId="{EA007973-A7CC-4B74-A352-23EBFFE02C0F}">
      <dgm:prSet/>
      <dgm:spPr/>
      <dgm:t>
        <a:bodyPr/>
        <a:lstStyle/>
        <a:p>
          <a:endParaRPr lang="en-US"/>
        </a:p>
      </dgm:t>
    </dgm:pt>
    <dgm:pt modelId="{FEC0B3CC-07BB-42A5-B19E-640B1E65D010}" type="sibTrans" cxnId="{EA007973-A7CC-4B74-A352-23EBFFE02C0F}">
      <dgm:prSet/>
      <dgm:spPr/>
      <dgm:t>
        <a:bodyPr/>
        <a:lstStyle/>
        <a:p>
          <a:endParaRPr lang="en-US"/>
        </a:p>
      </dgm:t>
    </dgm:pt>
    <dgm:pt modelId="{3E1131D0-4B40-41C5-999E-40AB01D4BEFF}">
      <dgm:prSet/>
      <dgm:spPr/>
      <dgm:t>
        <a:bodyPr/>
        <a:lstStyle/>
        <a:p>
          <a:r>
            <a:rPr lang="en-US"/>
            <a:t>Explore inter-institutional partnerships in access</a:t>
          </a:r>
        </a:p>
      </dgm:t>
    </dgm:pt>
    <dgm:pt modelId="{46FD18DD-37A0-489A-8170-6FBEEA38592F}" type="parTrans" cxnId="{07EBEEA5-59B5-4B23-949F-6EBE2AA32FDB}">
      <dgm:prSet/>
      <dgm:spPr/>
      <dgm:t>
        <a:bodyPr/>
        <a:lstStyle/>
        <a:p>
          <a:endParaRPr lang="en-US"/>
        </a:p>
      </dgm:t>
    </dgm:pt>
    <dgm:pt modelId="{4ACF3E4B-4CEE-4F65-8A34-45FBAC1C219D}" type="sibTrans" cxnId="{07EBEEA5-59B5-4B23-949F-6EBE2AA32FDB}">
      <dgm:prSet/>
      <dgm:spPr/>
      <dgm:t>
        <a:bodyPr/>
        <a:lstStyle/>
        <a:p>
          <a:endParaRPr lang="en-US"/>
        </a:p>
      </dgm:t>
    </dgm:pt>
    <dgm:pt modelId="{93648968-DB98-4C45-808D-84ABF1F77FC8}">
      <dgm:prSet/>
      <dgm:spPr/>
      <dgm:t>
        <a:bodyPr/>
        <a:lstStyle/>
        <a:p>
          <a:r>
            <a:rPr lang="en-US"/>
            <a:t>Understand enabling factors for collaboration</a:t>
          </a:r>
        </a:p>
      </dgm:t>
    </dgm:pt>
    <dgm:pt modelId="{125DB5FB-57A5-4E7C-B75F-A39524E285F6}" type="parTrans" cxnId="{633F686B-320D-4A79-8F8F-9BEBC8D95AA0}">
      <dgm:prSet/>
      <dgm:spPr/>
      <dgm:t>
        <a:bodyPr/>
        <a:lstStyle/>
        <a:p>
          <a:endParaRPr lang="en-US"/>
        </a:p>
      </dgm:t>
    </dgm:pt>
    <dgm:pt modelId="{83033AC8-B808-494C-A567-EBB30A44F53B}" type="sibTrans" cxnId="{633F686B-320D-4A79-8F8F-9BEBC8D95AA0}">
      <dgm:prSet/>
      <dgm:spPr/>
      <dgm:t>
        <a:bodyPr/>
        <a:lstStyle/>
        <a:p>
          <a:endParaRPr lang="en-US"/>
        </a:p>
      </dgm:t>
    </dgm:pt>
    <dgm:pt modelId="{11FF58A9-4DD6-488A-B421-503CBF3B2F02}" type="pres">
      <dgm:prSet presAssocID="{7B825BAD-9C49-4D7C-9E32-DF603EBC7230}" presName="Name0" presStyleCnt="0">
        <dgm:presLayoutVars>
          <dgm:dir/>
          <dgm:resizeHandles val="exact"/>
        </dgm:presLayoutVars>
      </dgm:prSet>
      <dgm:spPr/>
    </dgm:pt>
    <dgm:pt modelId="{DB9B43D2-30AE-4457-971B-6413F84A8863}" type="pres">
      <dgm:prSet presAssocID="{A74FA0EA-30E6-458C-BC2D-5734259600DB}" presName="node" presStyleLbl="node1" presStyleIdx="0" presStyleCnt="6">
        <dgm:presLayoutVars>
          <dgm:bulletEnabled val="1"/>
        </dgm:presLayoutVars>
      </dgm:prSet>
      <dgm:spPr/>
    </dgm:pt>
    <dgm:pt modelId="{8B16BE0D-719C-48DA-9ECF-281F07DC3E5F}" type="pres">
      <dgm:prSet presAssocID="{66DA37B3-BA27-4546-BB4E-12711C121408}" presName="sibTrans" presStyleLbl="sibTrans1D1" presStyleIdx="0" presStyleCnt="5"/>
      <dgm:spPr/>
    </dgm:pt>
    <dgm:pt modelId="{99037F59-ADB8-4E49-95F0-CA6E57B42D16}" type="pres">
      <dgm:prSet presAssocID="{66DA37B3-BA27-4546-BB4E-12711C121408}" presName="connectorText" presStyleLbl="sibTrans1D1" presStyleIdx="0" presStyleCnt="5"/>
      <dgm:spPr/>
    </dgm:pt>
    <dgm:pt modelId="{D7C338EB-B792-48AC-BE21-638D9B7716DB}" type="pres">
      <dgm:prSet presAssocID="{CC2CBEEE-F86E-4151-A4DF-4094A5F12407}" presName="node" presStyleLbl="node1" presStyleIdx="1" presStyleCnt="6">
        <dgm:presLayoutVars>
          <dgm:bulletEnabled val="1"/>
        </dgm:presLayoutVars>
      </dgm:prSet>
      <dgm:spPr/>
    </dgm:pt>
    <dgm:pt modelId="{9E377BC4-C0C3-45DE-84BF-22E900085CCD}" type="pres">
      <dgm:prSet presAssocID="{0CF32D1D-1B34-4625-82C4-80C3614CF18D}" presName="sibTrans" presStyleLbl="sibTrans1D1" presStyleIdx="1" presStyleCnt="5"/>
      <dgm:spPr/>
    </dgm:pt>
    <dgm:pt modelId="{E85ECD21-57F3-409A-9897-4FFD26F7E9F7}" type="pres">
      <dgm:prSet presAssocID="{0CF32D1D-1B34-4625-82C4-80C3614CF18D}" presName="connectorText" presStyleLbl="sibTrans1D1" presStyleIdx="1" presStyleCnt="5"/>
      <dgm:spPr/>
    </dgm:pt>
    <dgm:pt modelId="{497A809E-EB4E-45B4-9718-85A0D3C69C3F}" type="pres">
      <dgm:prSet presAssocID="{C8531094-BAA1-4E73-BEA4-AAC1F9C1A74F}" presName="node" presStyleLbl="node1" presStyleIdx="2" presStyleCnt="6">
        <dgm:presLayoutVars>
          <dgm:bulletEnabled val="1"/>
        </dgm:presLayoutVars>
      </dgm:prSet>
      <dgm:spPr/>
    </dgm:pt>
    <dgm:pt modelId="{3F259DC1-1E33-4199-9C63-B10343B574CF}" type="pres">
      <dgm:prSet presAssocID="{F416BAD7-DDB2-45F7-90DC-C1D9968334BF}" presName="sibTrans" presStyleLbl="sibTrans1D1" presStyleIdx="2" presStyleCnt="5"/>
      <dgm:spPr/>
    </dgm:pt>
    <dgm:pt modelId="{379242D3-110E-460B-AFA2-1DE52B66AFB8}" type="pres">
      <dgm:prSet presAssocID="{F416BAD7-DDB2-45F7-90DC-C1D9968334BF}" presName="connectorText" presStyleLbl="sibTrans1D1" presStyleIdx="2" presStyleCnt="5"/>
      <dgm:spPr/>
    </dgm:pt>
    <dgm:pt modelId="{EE3D195B-9A3A-4C87-B565-D29699D37074}" type="pres">
      <dgm:prSet presAssocID="{2ED420D2-6984-4179-AEAD-D26F1065BBE0}" presName="node" presStyleLbl="node1" presStyleIdx="3" presStyleCnt="6">
        <dgm:presLayoutVars>
          <dgm:bulletEnabled val="1"/>
        </dgm:presLayoutVars>
      </dgm:prSet>
      <dgm:spPr/>
    </dgm:pt>
    <dgm:pt modelId="{078FF788-B4A7-41D0-BDE5-77260B1AA707}" type="pres">
      <dgm:prSet presAssocID="{FEC0B3CC-07BB-42A5-B19E-640B1E65D010}" presName="sibTrans" presStyleLbl="sibTrans1D1" presStyleIdx="3" presStyleCnt="5"/>
      <dgm:spPr/>
    </dgm:pt>
    <dgm:pt modelId="{96733FE8-E6E9-4977-8CAD-F1D664498657}" type="pres">
      <dgm:prSet presAssocID="{FEC0B3CC-07BB-42A5-B19E-640B1E65D010}" presName="connectorText" presStyleLbl="sibTrans1D1" presStyleIdx="3" presStyleCnt="5"/>
      <dgm:spPr/>
    </dgm:pt>
    <dgm:pt modelId="{9618D0B7-BC14-40F9-ACED-40F9DFFC3D08}" type="pres">
      <dgm:prSet presAssocID="{3E1131D0-4B40-41C5-999E-40AB01D4BEFF}" presName="node" presStyleLbl="node1" presStyleIdx="4" presStyleCnt="6">
        <dgm:presLayoutVars>
          <dgm:bulletEnabled val="1"/>
        </dgm:presLayoutVars>
      </dgm:prSet>
      <dgm:spPr/>
    </dgm:pt>
    <dgm:pt modelId="{43905C89-7183-482B-B3F0-4C80CF51351F}" type="pres">
      <dgm:prSet presAssocID="{4ACF3E4B-4CEE-4F65-8A34-45FBAC1C219D}" presName="sibTrans" presStyleLbl="sibTrans1D1" presStyleIdx="4" presStyleCnt="5"/>
      <dgm:spPr/>
    </dgm:pt>
    <dgm:pt modelId="{A5B991A3-4A7D-43F8-AE15-C39678D0668A}" type="pres">
      <dgm:prSet presAssocID="{4ACF3E4B-4CEE-4F65-8A34-45FBAC1C219D}" presName="connectorText" presStyleLbl="sibTrans1D1" presStyleIdx="4" presStyleCnt="5"/>
      <dgm:spPr/>
    </dgm:pt>
    <dgm:pt modelId="{324D0DE1-671E-4D70-84AC-2798FA77D52E}" type="pres">
      <dgm:prSet presAssocID="{93648968-DB98-4C45-808D-84ABF1F77FC8}" presName="node" presStyleLbl="node1" presStyleIdx="5" presStyleCnt="6">
        <dgm:presLayoutVars>
          <dgm:bulletEnabled val="1"/>
        </dgm:presLayoutVars>
      </dgm:prSet>
      <dgm:spPr/>
    </dgm:pt>
  </dgm:ptLst>
  <dgm:cxnLst>
    <dgm:cxn modelId="{D583DB05-62CE-4218-90F9-A9FDA82DCDBB}" type="presOf" srcId="{66DA37B3-BA27-4546-BB4E-12711C121408}" destId="{99037F59-ADB8-4E49-95F0-CA6E57B42D16}" srcOrd="1" destOrd="0" presId="urn:microsoft.com/office/officeart/2016/7/layout/RepeatingBendingProcessNew"/>
    <dgm:cxn modelId="{CE6F8906-C0B8-4DAF-B74B-9B3B1E6E5104}" srcId="{7B825BAD-9C49-4D7C-9E32-DF603EBC7230}" destId="{CC2CBEEE-F86E-4151-A4DF-4094A5F12407}" srcOrd="1" destOrd="0" parTransId="{657D4EA2-382E-456A-941E-9A9226439997}" sibTransId="{0CF32D1D-1B34-4625-82C4-80C3614CF18D}"/>
    <dgm:cxn modelId="{48A5EF21-234A-4878-B379-37DC83A7532B}" type="presOf" srcId="{F416BAD7-DDB2-45F7-90DC-C1D9968334BF}" destId="{379242D3-110E-460B-AFA2-1DE52B66AFB8}" srcOrd="1" destOrd="0" presId="urn:microsoft.com/office/officeart/2016/7/layout/RepeatingBendingProcessNew"/>
    <dgm:cxn modelId="{1B70FC2E-75CA-4C9D-8CFB-CD50856DEA06}" type="presOf" srcId="{A74FA0EA-30E6-458C-BC2D-5734259600DB}" destId="{DB9B43D2-30AE-4457-971B-6413F84A8863}" srcOrd="0" destOrd="0" presId="urn:microsoft.com/office/officeart/2016/7/layout/RepeatingBendingProcessNew"/>
    <dgm:cxn modelId="{3884CF30-D273-494D-A028-2347371A3E05}" type="presOf" srcId="{FEC0B3CC-07BB-42A5-B19E-640B1E65D010}" destId="{96733FE8-E6E9-4977-8CAD-F1D664498657}" srcOrd="1" destOrd="0" presId="urn:microsoft.com/office/officeart/2016/7/layout/RepeatingBendingProcessNew"/>
    <dgm:cxn modelId="{04BE9D31-88B1-437B-BE91-CA512E422E41}" type="presOf" srcId="{66DA37B3-BA27-4546-BB4E-12711C121408}" destId="{8B16BE0D-719C-48DA-9ECF-281F07DC3E5F}" srcOrd="0" destOrd="0" presId="urn:microsoft.com/office/officeart/2016/7/layout/RepeatingBendingProcessNew"/>
    <dgm:cxn modelId="{B560323A-60AE-45CF-93B0-499BCB8D08CD}" srcId="{7B825BAD-9C49-4D7C-9E32-DF603EBC7230}" destId="{C8531094-BAA1-4E73-BEA4-AAC1F9C1A74F}" srcOrd="2" destOrd="0" parTransId="{A03D004F-7E04-41BE-8C50-2FD6BE5CC1CA}" sibTransId="{F416BAD7-DDB2-45F7-90DC-C1D9968334BF}"/>
    <dgm:cxn modelId="{8DB5693B-2A8D-42EE-9C54-73AA38581FA0}" type="presOf" srcId="{4ACF3E4B-4CEE-4F65-8A34-45FBAC1C219D}" destId="{43905C89-7183-482B-B3F0-4C80CF51351F}" srcOrd="0" destOrd="0" presId="urn:microsoft.com/office/officeart/2016/7/layout/RepeatingBendingProcessNew"/>
    <dgm:cxn modelId="{0F6FCC5B-DFC0-40CF-BF6E-39E5F925F3B3}" type="presOf" srcId="{FEC0B3CC-07BB-42A5-B19E-640B1E65D010}" destId="{078FF788-B4A7-41D0-BDE5-77260B1AA707}" srcOrd="0" destOrd="0" presId="urn:microsoft.com/office/officeart/2016/7/layout/RepeatingBendingProcessNew"/>
    <dgm:cxn modelId="{633F686B-320D-4A79-8F8F-9BEBC8D95AA0}" srcId="{7B825BAD-9C49-4D7C-9E32-DF603EBC7230}" destId="{93648968-DB98-4C45-808D-84ABF1F77FC8}" srcOrd="5" destOrd="0" parTransId="{125DB5FB-57A5-4E7C-B75F-A39524E285F6}" sibTransId="{83033AC8-B808-494C-A567-EBB30A44F53B}"/>
    <dgm:cxn modelId="{341FB64E-162D-4396-92CB-CB757B9571FF}" type="presOf" srcId="{0CF32D1D-1B34-4625-82C4-80C3614CF18D}" destId="{E85ECD21-57F3-409A-9897-4FFD26F7E9F7}" srcOrd="1" destOrd="0" presId="urn:microsoft.com/office/officeart/2016/7/layout/RepeatingBendingProcessNew"/>
    <dgm:cxn modelId="{24930F73-0085-40EE-AA30-FEFF51F23312}" type="presOf" srcId="{CC2CBEEE-F86E-4151-A4DF-4094A5F12407}" destId="{D7C338EB-B792-48AC-BE21-638D9B7716DB}" srcOrd="0" destOrd="0" presId="urn:microsoft.com/office/officeart/2016/7/layout/RepeatingBendingProcessNew"/>
    <dgm:cxn modelId="{EA007973-A7CC-4B74-A352-23EBFFE02C0F}" srcId="{7B825BAD-9C49-4D7C-9E32-DF603EBC7230}" destId="{2ED420D2-6984-4179-AEAD-D26F1065BBE0}" srcOrd="3" destOrd="0" parTransId="{E23E7B54-755C-4B34-A7BD-2530AC833A0A}" sibTransId="{FEC0B3CC-07BB-42A5-B19E-640B1E65D010}"/>
    <dgm:cxn modelId="{46408254-9F8E-4CC3-BB32-FE7A3BEDAE8C}" type="presOf" srcId="{C8531094-BAA1-4E73-BEA4-AAC1F9C1A74F}" destId="{497A809E-EB4E-45B4-9718-85A0D3C69C3F}" srcOrd="0" destOrd="0" presId="urn:microsoft.com/office/officeart/2016/7/layout/RepeatingBendingProcessNew"/>
    <dgm:cxn modelId="{F5E38C54-42BF-4F9C-850E-76826A741492}" srcId="{7B825BAD-9C49-4D7C-9E32-DF603EBC7230}" destId="{A74FA0EA-30E6-458C-BC2D-5734259600DB}" srcOrd="0" destOrd="0" parTransId="{D2BA0C3C-D82C-47D9-896F-D5C8B2213B70}" sibTransId="{66DA37B3-BA27-4546-BB4E-12711C121408}"/>
    <dgm:cxn modelId="{5F691678-571E-4EE3-AEDC-75E0471E2612}" type="presOf" srcId="{0CF32D1D-1B34-4625-82C4-80C3614CF18D}" destId="{9E377BC4-C0C3-45DE-84BF-22E900085CCD}" srcOrd="0" destOrd="0" presId="urn:microsoft.com/office/officeart/2016/7/layout/RepeatingBendingProcessNew"/>
    <dgm:cxn modelId="{AC679078-BA14-4198-BC47-1085D26B1360}" type="presOf" srcId="{4ACF3E4B-4CEE-4F65-8A34-45FBAC1C219D}" destId="{A5B991A3-4A7D-43F8-AE15-C39678D0668A}" srcOrd="1" destOrd="0" presId="urn:microsoft.com/office/officeart/2016/7/layout/RepeatingBendingProcessNew"/>
    <dgm:cxn modelId="{E973818F-A01D-43E2-BF8F-E7B34111A0A0}" type="presOf" srcId="{3E1131D0-4B40-41C5-999E-40AB01D4BEFF}" destId="{9618D0B7-BC14-40F9-ACED-40F9DFFC3D08}" srcOrd="0" destOrd="0" presId="urn:microsoft.com/office/officeart/2016/7/layout/RepeatingBendingProcessNew"/>
    <dgm:cxn modelId="{548FC593-2561-48E8-9975-999B69F2698A}" type="presOf" srcId="{F416BAD7-DDB2-45F7-90DC-C1D9968334BF}" destId="{3F259DC1-1E33-4199-9C63-B10343B574CF}" srcOrd="0" destOrd="0" presId="urn:microsoft.com/office/officeart/2016/7/layout/RepeatingBendingProcessNew"/>
    <dgm:cxn modelId="{57A65F9E-6A56-4BBD-9FE3-B784011F9682}" type="presOf" srcId="{2ED420D2-6984-4179-AEAD-D26F1065BBE0}" destId="{EE3D195B-9A3A-4C87-B565-D29699D37074}" srcOrd="0" destOrd="0" presId="urn:microsoft.com/office/officeart/2016/7/layout/RepeatingBendingProcessNew"/>
    <dgm:cxn modelId="{07EBEEA5-59B5-4B23-949F-6EBE2AA32FDB}" srcId="{7B825BAD-9C49-4D7C-9E32-DF603EBC7230}" destId="{3E1131D0-4B40-41C5-999E-40AB01D4BEFF}" srcOrd="4" destOrd="0" parTransId="{46FD18DD-37A0-489A-8170-6FBEEA38592F}" sibTransId="{4ACF3E4B-4CEE-4F65-8A34-45FBAC1C219D}"/>
    <dgm:cxn modelId="{83D974DC-56A3-4890-9FF9-5F585B91EE00}" type="presOf" srcId="{7B825BAD-9C49-4D7C-9E32-DF603EBC7230}" destId="{11FF58A9-4DD6-488A-B421-503CBF3B2F02}" srcOrd="0" destOrd="0" presId="urn:microsoft.com/office/officeart/2016/7/layout/RepeatingBendingProcessNew"/>
    <dgm:cxn modelId="{376C11F3-730F-43DA-9817-FEC81FF72D19}" type="presOf" srcId="{93648968-DB98-4C45-808D-84ABF1F77FC8}" destId="{324D0DE1-671E-4D70-84AC-2798FA77D52E}" srcOrd="0" destOrd="0" presId="urn:microsoft.com/office/officeart/2016/7/layout/RepeatingBendingProcessNew"/>
    <dgm:cxn modelId="{413FE123-FD99-4E7A-B9D5-3D23F82BEF9F}" type="presParOf" srcId="{11FF58A9-4DD6-488A-B421-503CBF3B2F02}" destId="{DB9B43D2-30AE-4457-971B-6413F84A8863}" srcOrd="0" destOrd="0" presId="urn:microsoft.com/office/officeart/2016/7/layout/RepeatingBendingProcessNew"/>
    <dgm:cxn modelId="{CFD2963E-BD9B-4392-9AB5-EF93194DD20C}" type="presParOf" srcId="{11FF58A9-4DD6-488A-B421-503CBF3B2F02}" destId="{8B16BE0D-719C-48DA-9ECF-281F07DC3E5F}" srcOrd="1" destOrd="0" presId="urn:microsoft.com/office/officeart/2016/7/layout/RepeatingBendingProcessNew"/>
    <dgm:cxn modelId="{EE08246B-1436-4492-87BC-F4C980257E5C}" type="presParOf" srcId="{8B16BE0D-719C-48DA-9ECF-281F07DC3E5F}" destId="{99037F59-ADB8-4E49-95F0-CA6E57B42D16}" srcOrd="0" destOrd="0" presId="urn:microsoft.com/office/officeart/2016/7/layout/RepeatingBendingProcessNew"/>
    <dgm:cxn modelId="{D2AC82DC-B21B-4DC9-A09E-4A8B10882637}" type="presParOf" srcId="{11FF58A9-4DD6-488A-B421-503CBF3B2F02}" destId="{D7C338EB-B792-48AC-BE21-638D9B7716DB}" srcOrd="2" destOrd="0" presId="urn:microsoft.com/office/officeart/2016/7/layout/RepeatingBendingProcessNew"/>
    <dgm:cxn modelId="{5277DDC6-4939-481A-841A-A134F3A2EB33}" type="presParOf" srcId="{11FF58A9-4DD6-488A-B421-503CBF3B2F02}" destId="{9E377BC4-C0C3-45DE-84BF-22E900085CCD}" srcOrd="3" destOrd="0" presId="urn:microsoft.com/office/officeart/2016/7/layout/RepeatingBendingProcessNew"/>
    <dgm:cxn modelId="{3451E3E7-5E51-4EDC-BDB0-BBED17551BDC}" type="presParOf" srcId="{9E377BC4-C0C3-45DE-84BF-22E900085CCD}" destId="{E85ECD21-57F3-409A-9897-4FFD26F7E9F7}" srcOrd="0" destOrd="0" presId="urn:microsoft.com/office/officeart/2016/7/layout/RepeatingBendingProcessNew"/>
    <dgm:cxn modelId="{B20B344C-612C-44DA-A34E-E23549B28972}" type="presParOf" srcId="{11FF58A9-4DD6-488A-B421-503CBF3B2F02}" destId="{497A809E-EB4E-45B4-9718-85A0D3C69C3F}" srcOrd="4" destOrd="0" presId="urn:microsoft.com/office/officeart/2016/7/layout/RepeatingBendingProcessNew"/>
    <dgm:cxn modelId="{A420D78C-B25C-45CA-87AB-E1CE6EA05AA2}" type="presParOf" srcId="{11FF58A9-4DD6-488A-B421-503CBF3B2F02}" destId="{3F259DC1-1E33-4199-9C63-B10343B574CF}" srcOrd="5" destOrd="0" presId="urn:microsoft.com/office/officeart/2016/7/layout/RepeatingBendingProcessNew"/>
    <dgm:cxn modelId="{B787EF9C-71D3-4D14-BE50-7872BCC60F70}" type="presParOf" srcId="{3F259DC1-1E33-4199-9C63-B10343B574CF}" destId="{379242D3-110E-460B-AFA2-1DE52B66AFB8}" srcOrd="0" destOrd="0" presId="urn:microsoft.com/office/officeart/2016/7/layout/RepeatingBendingProcessNew"/>
    <dgm:cxn modelId="{B6F291B9-6501-45D7-8511-C0BBEB23300D}" type="presParOf" srcId="{11FF58A9-4DD6-488A-B421-503CBF3B2F02}" destId="{EE3D195B-9A3A-4C87-B565-D29699D37074}" srcOrd="6" destOrd="0" presId="urn:microsoft.com/office/officeart/2016/7/layout/RepeatingBendingProcessNew"/>
    <dgm:cxn modelId="{75F3D1B2-C047-4869-9451-AB15CBCF47BB}" type="presParOf" srcId="{11FF58A9-4DD6-488A-B421-503CBF3B2F02}" destId="{078FF788-B4A7-41D0-BDE5-77260B1AA707}" srcOrd="7" destOrd="0" presId="urn:microsoft.com/office/officeart/2016/7/layout/RepeatingBendingProcessNew"/>
    <dgm:cxn modelId="{69DD382D-4878-4BB7-9360-17175CAA32A4}" type="presParOf" srcId="{078FF788-B4A7-41D0-BDE5-77260B1AA707}" destId="{96733FE8-E6E9-4977-8CAD-F1D664498657}" srcOrd="0" destOrd="0" presId="urn:microsoft.com/office/officeart/2016/7/layout/RepeatingBendingProcessNew"/>
    <dgm:cxn modelId="{D14A2ABA-41B4-40BA-B357-14AD9077C50B}" type="presParOf" srcId="{11FF58A9-4DD6-488A-B421-503CBF3B2F02}" destId="{9618D0B7-BC14-40F9-ACED-40F9DFFC3D08}" srcOrd="8" destOrd="0" presId="urn:microsoft.com/office/officeart/2016/7/layout/RepeatingBendingProcessNew"/>
    <dgm:cxn modelId="{2BA00B83-F0DF-463E-896B-25E0FAB56E8C}" type="presParOf" srcId="{11FF58A9-4DD6-488A-B421-503CBF3B2F02}" destId="{43905C89-7183-482B-B3F0-4C80CF51351F}" srcOrd="9" destOrd="0" presId="urn:microsoft.com/office/officeart/2016/7/layout/RepeatingBendingProcessNew"/>
    <dgm:cxn modelId="{FF0E146A-BAC5-4C10-989C-E8010F818783}" type="presParOf" srcId="{43905C89-7183-482B-B3F0-4C80CF51351F}" destId="{A5B991A3-4A7D-43F8-AE15-C39678D0668A}" srcOrd="0" destOrd="0" presId="urn:microsoft.com/office/officeart/2016/7/layout/RepeatingBendingProcessNew"/>
    <dgm:cxn modelId="{24ACB95A-5F50-42DF-8FCE-2214706DE438}" type="presParOf" srcId="{11FF58A9-4DD6-488A-B421-503CBF3B2F02}" destId="{324D0DE1-671E-4D70-84AC-2798FA77D52E}"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28F1E6-CEE1-476F-8469-DC1C65BB48C4}"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16C0DBEF-1942-4DAF-A71C-F6345BA2D360}">
      <dgm:prSet/>
      <dgm:spPr/>
      <dgm:t>
        <a:bodyPr/>
        <a:lstStyle/>
        <a:p>
          <a:r>
            <a:rPr lang="en-US" dirty="0"/>
            <a:t>Differences in institutional capacity</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274EEB79-1936-4274-82F1-E97941D5B49B}" type="parTrans" cxnId="{D2C4765C-126A-4970-ACFD-15F46F13CBF7}">
      <dgm:prSet/>
      <dgm:spPr/>
      <dgm:t>
        <a:bodyPr/>
        <a:lstStyle/>
        <a:p>
          <a:endParaRPr lang="en-US"/>
        </a:p>
      </dgm:t>
    </dgm:pt>
    <dgm:pt modelId="{B7D29672-FC03-4579-82F1-231E5C82AC98}" type="sibTrans" cxnId="{D2C4765C-126A-4970-ACFD-15F46F13CBF7}">
      <dgm:prSet/>
      <dgm:spPr/>
      <dgm:t>
        <a:bodyPr/>
        <a:lstStyle/>
        <a:p>
          <a:endParaRPr lang="en-US"/>
        </a:p>
      </dgm:t>
    </dgm:pt>
    <dgm:pt modelId="{057165ED-58C2-4781-93D1-0DB063CD6C76}">
      <dgm:prSet/>
      <dgm:spPr/>
      <dgm:t>
        <a:bodyPr/>
        <a:lstStyle/>
        <a:p>
          <a:r>
            <a:rPr lang="en-US"/>
            <a:t>Varying levels of readiness</a:t>
          </a:r>
        </a:p>
      </dgm:t>
    </dgm:pt>
    <dgm:pt modelId="{9F65712E-15C3-407E-BD64-D833DA20C967}" type="parTrans" cxnId="{58836AE9-9CAD-4136-BF64-C01CAA860CC2}">
      <dgm:prSet/>
      <dgm:spPr/>
      <dgm:t>
        <a:bodyPr/>
        <a:lstStyle/>
        <a:p>
          <a:endParaRPr lang="en-US"/>
        </a:p>
      </dgm:t>
    </dgm:pt>
    <dgm:pt modelId="{C6FA4E63-A520-4BB4-AE23-1CEDB038BBC7}" type="sibTrans" cxnId="{58836AE9-9CAD-4136-BF64-C01CAA860CC2}">
      <dgm:prSet/>
      <dgm:spPr/>
      <dgm:t>
        <a:bodyPr/>
        <a:lstStyle/>
        <a:p>
          <a:endParaRPr lang="en-US"/>
        </a:p>
      </dgm:t>
    </dgm:pt>
    <dgm:pt modelId="{BDE5FB26-6E4D-4226-A6A3-E65BB08A017D}">
      <dgm:prSet/>
      <dgm:spPr/>
      <dgm:t>
        <a:bodyPr/>
        <a:lstStyle/>
        <a:p>
          <a:r>
            <a:rPr lang="en-US"/>
            <a:t>Staffing and recruitment delays</a:t>
          </a:r>
        </a:p>
      </dgm:t>
    </dgm:pt>
    <dgm:pt modelId="{862E5A3B-81D6-45A7-AF28-DAC5274D5131}" type="parTrans" cxnId="{BFDEA805-9C04-4D6B-9309-222FCD4E8BE6}">
      <dgm:prSet/>
      <dgm:spPr/>
      <dgm:t>
        <a:bodyPr/>
        <a:lstStyle/>
        <a:p>
          <a:endParaRPr lang="en-US"/>
        </a:p>
      </dgm:t>
    </dgm:pt>
    <dgm:pt modelId="{656157BE-0AD1-4536-912D-C34EF9BBC864}" type="sibTrans" cxnId="{BFDEA805-9C04-4D6B-9309-222FCD4E8BE6}">
      <dgm:prSet/>
      <dgm:spPr/>
      <dgm:t>
        <a:bodyPr/>
        <a:lstStyle/>
        <a:p>
          <a:endParaRPr lang="en-US"/>
        </a:p>
      </dgm:t>
    </dgm:pt>
    <dgm:pt modelId="{1206FC1B-3D5C-4F85-A7FE-1A6F8D729525}">
      <dgm:prSet/>
      <dgm:spPr/>
      <dgm:t>
        <a:bodyPr/>
        <a:lstStyle/>
        <a:p>
          <a:r>
            <a:rPr lang="en-US"/>
            <a:t>Funding uncertainty</a:t>
          </a:r>
        </a:p>
      </dgm:t>
    </dgm:pt>
    <dgm:pt modelId="{510B9AF1-15AB-4242-B529-AB0714D776B9}" type="parTrans" cxnId="{D2B0A57D-DDA8-4E5B-8519-35F33BB50EA7}">
      <dgm:prSet/>
      <dgm:spPr/>
      <dgm:t>
        <a:bodyPr/>
        <a:lstStyle/>
        <a:p>
          <a:endParaRPr lang="en-US"/>
        </a:p>
      </dgm:t>
    </dgm:pt>
    <dgm:pt modelId="{1A41F489-23E3-4FA9-B82E-55867B76AFD0}" type="sibTrans" cxnId="{D2B0A57D-DDA8-4E5B-8519-35F33BB50EA7}">
      <dgm:prSet/>
      <dgm:spPr/>
      <dgm:t>
        <a:bodyPr/>
        <a:lstStyle/>
        <a:p>
          <a:endParaRPr lang="en-US"/>
        </a:p>
      </dgm:t>
    </dgm:pt>
    <dgm:pt modelId="{E0668B38-0E9E-494D-83C6-80C7EBF14705}">
      <dgm:prSet/>
      <dgm:spPr/>
      <dgm:t>
        <a:bodyPr/>
        <a:lstStyle/>
        <a:p>
          <a:r>
            <a:rPr lang="en-US"/>
            <a:t>Role clarity for Lead Institution</a:t>
          </a:r>
        </a:p>
      </dgm:t>
    </dgm:pt>
    <dgm:pt modelId="{C6857DB6-3E17-4185-8151-0F92F3AF07A0}" type="parTrans" cxnId="{57BB39C3-AB67-4BE1-B401-400935BE3279}">
      <dgm:prSet/>
      <dgm:spPr/>
      <dgm:t>
        <a:bodyPr/>
        <a:lstStyle/>
        <a:p>
          <a:endParaRPr lang="en-US"/>
        </a:p>
      </dgm:t>
    </dgm:pt>
    <dgm:pt modelId="{2A8BD2E8-0A63-4F64-9A82-BAD1EC2CB745}" type="sibTrans" cxnId="{57BB39C3-AB67-4BE1-B401-400935BE3279}">
      <dgm:prSet/>
      <dgm:spPr/>
      <dgm:t>
        <a:bodyPr/>
        <a:lstStyle/>
        <a:p>
          <a:endParaRPr lang="en-US"/>
        </a:p>
      </dgm:t>
    </dgm:pt>
    <dgm:pt modelId="{F3DC5488-6DD0-4512-AD7D-AC0DFA824690}" type="pres">
      <dgm:prSet presAssocID="{D928F1E6-CEE1-476F-8469-DC1C65BB48C4}" presName="vert0" presStyleCnt="0">
        <dgm:presLayoutVars>
          <dgm:dir/>
          <dgm:animOne val="branch"/>
          <dgm:animLvl val="lvl"/>
        </dgm:presLayoutVars>
      </dgm:prSet>
      <dgm:spPr/>
    </dgm:pt>
    <dgm:pt modelId="{46ECC9DC-ABB5-4452-8351-8B8739783FA4}" type="pres">
      <dgm:prSet presAssocID="{16C0DBEF-1942-4DAF-A71C-F6345BA2D360}" presName="thickLine" presStyleLbl="alignNode1" presStyleIdx="0" presStyleCnt="5"/>
      <dgm:spPr/>
    </dgm:pt>
    <dgm:pt modelId="{3EE11C19-1D97-4CD3-9C02-BB026BE5B909}" type="pres">
      <dgm:prSet presAssocID="{16C0DBEF-1942-4DAF-A71C-F6345BA2D360}" presName="horz1" presStyleCnt="0"/>
      <dgm:spPr/>
    </dgm:pt>
    <dgm:pt modelId="{E7724E6F-0272-47C8-A8AB-3BF9FCB25BA5}" type="pres">
      <dgm:prSet presAssocID="{16C0DBEF-1942-4DAF-A71C-F6345BA2D360}" presName="tx1" presStyleLbl="revTx" presStyleIdx="0" presStyleCnt="5"/>
      <dgm:spPr/>
    </dgm:pt>
    <dgm:pt modelId="{E691B5DE-CB6D-48EF-B641-4A07EA5F9A1C}" type="pres">
      <dgm:prSet presAssocID="{16C0DBEF-1942-4DAF-A71C-F6345BA2D360}" presName="vert1" presStyleCnt="0"/>
      <dgm:spPr/>
    </dgm:pt>
    <dgm:pt modelId="{6D82CDB5-115A-4BBA-A275-10A696E7D7D1}" type="pres">
      <dgm:prSet presAssocID="{057165ED-58C2-4781-93D1-0DB063CD6C76}" presName="thickLine" presStyleLbl="alignNode1" presStyleIdx="1" presStyleCnt="5"/>
      <dgm:spPr/>
    </dgm:pt>
    <dgm:pt modelId="{938BD86B-1032-462A-A061-8C9C1A65F2D4}" type="pres">
      <dgm:prSet presAssocID="{057165ED-58C2-4781-93D1-0DB063CD6C76}" presName="horz1" presStyleCnt="0"/>
      <dgm:spPr/>
    </dgm:pt>
    <dgm:pt modelId="{14AA4485-1C4E-48BD-BFCA-4B06BABE1BC6}" type="pres">
      <dgm:prSet presAssocID="{057165ED-58C2-4781-93D1-0DB063CD6C76}" presName="tx1" presStyleLbl="revTx" presStyleIdx="1" presStyleCnt="5"/>
      <dgm:spPr/>
    </dgm:pt>
    <dgm:pt modelId="{09EB0EC9-174F-47A4-83E0-9F383B073412}" type="pres">
      <dgm:prSet presAssocID="{057165ED-58C2-4781-93D1-0DB063CD6C76}" presName="vert1" presStyleCnt="0"/>
      <dgm:spPr/>
    </dgm:pt>
    <dgm:pt modelId="{35B03B8E-3A79-457D-8783-B37EA24128AE}" type="pres">
      <dgm:prSet presAssocID="{BDE5FB26-6E4D-4226-A6A3-E65BB08A017D}" presName="thickLine" presStyleLbl="alignNode1" presStyleIdx="2" presStyleCnt="5"/>
      <dgm:spPr/>
    </dgm:pt>
    <dgm:pt modelId="{1F1DEC96-56C8-42E7-8FAD-9D8DB2C8CA1C}" type="pres">
      <dgm:prSet presAssocID="{BDE5FB26-6E4D-4226-A6A3-E65BB08A017D}" presName="horz1" presStyleCnt="0"/>
      <dgm:spPr/>
    </dgm:pt>
    <dgm:pt modelId="{2DCABE6A-EEA1-4A8C-900D-83CA3CC51D9E}" type="pres">
      <dgm:prSet presAssocID="{BDE5FB26-6E4D-4226-A6A3-E65BB08A017D}" presName="tx1" presStyleLbl="revTx" presStyleIdx="2" presStyleCnt="5"/>
      <dgm:spPr/>
    </dgm:pt>
    <dgm:pt modelId="{27224107-D51A-411B-B07D-340BA35AB3A6}" type="pres">
      <dgm:prSet presAssocID="{BDE5FB26-6E4D-4226-A6A3-E65BB08A017D}" presName="vert1" presStyleCnt="0"/>
      <dgm:spPr/>
    </dgm:pt>
    <dgm:pt modelId="{8AF937C8-7D31-4AD7-BEA6-7F2510A30525}" type="pres">
      <dgm:prSet presAssocID="{1206FC1B-3D5C-4F85-A7FE-1A6F8D729525}" presName="thickLine" presStyleLbl="alignNode1" presStyleIdx="3" presStyleCnt="5"/>
      <dgm:spPr/>
    </dgm:pt>
    <dgm:pt modelId="{26EC0EC8-D7A1-4E0B-BA53-E1EA4B9ACCD6}" type="pres">
      <dgm:prSet presAssocID="{1206FC1B-3D5C-4F85-A7FE-1A6F8D729525}" presName="horz1" presStyleCnt="0"/>
      <dgm:spPr/>
    </dgm:pt>
    <dgm:pt modelId="{3B36E6A5-319D-4300-B36B-19594B523422}" type="pres">
      <dgm:prSet presAssocID="{1206FC1B-3D5C-4F85-A7FE-1A6F8D729525}" presName="tx1" presStyleLbl="revTx" presStyleIdx="3" presStyleCnt="5"/>
      <dgm:spPr/>
    </dgm:pt>
    <dgm:pt modelId="{8FF4B122-9E04-40EE-9D87-F53E08D61977}" type="pres">
      <dgm:prSet presAssocID="{1206FC1B-3D5C-4F85-A7FE-1A6F8D729525}" presName="vert1" presStyleCnt="0"/>
      <dgm:spPr/>
    </dgm:pt>
    <dgm:pt modelId="{D6B174D2-411B-465F-ABD1-995500808F1E}" type="pres">
      <dgm:prSet presAssocID="{E0668B38-0E9E-494D-83C6-80C7EBF14705}" presName="thickLine" presStyleLbl="alignNode1" presStyleIdx="4" presStyleCnt="5"/>
      <dgm:spPr/>
    </dgm:pt>
    <dgm:pt modelId="{17E52825-65E1-4331-883A-41DF4D9C5EA2}" type="pres">
      <dgm:prSet presAssocID="{E0668B38-0E9E-494D-83C6-80C7EBF14705}" presName="horz1" presStyleCnt="0"/>
      <dgm:spPr/>
    </dgm:pt>
    <dgm:pt modelId="{8A7FC038-ADA3-4A2E-A428-B7FF64872A9E}" type="pres">
      <dgm:prSet presAssocID="{E0668B38-0E9E-494D-83C6-80C7EBF14705}" presName="tx1" presStyleLbl="revTx" presStyleIdx="4" presStyleCnt="5"/>
      <dgm:spPr/>
    </dgm:pt>
    <dgm:pt modelId="{61D5BA45-14E2-4897-B2CB-1BC76CEF5D18}" type="pres">
      <dgm:prSet presAssocID="{E0668B38-0E9E-494D-83C6-80C7EBF14705}" presName="vert1" presStyleCnt="0"/>
      <dgm:spPr/>
    </dgm:pt>
  </dgm:ptLst>
  <dgm:cxnLst>
    <dgm:cxn modelId="{BFDEA805-9C04-4D6B-9309-222FCD4E8BE6}" srcId="{D928F1E6-CEE1-476F-8469-DC1C65BB48C4}" destId="{BDE5FB26-6E4D-4226-A6A3-E65BB08A017D}" srcOrd="2" destOrd="0" parTransId="{862E5A3B-81D6-45A7-AF28-DAC5274D5131}" sibTransId="{656157BE-0AD1-4536-912D-C34EF9BBC864}"/>
    <dgm:cxn modelId="{D2C4765C-126A-4970-ACFD-15F46F13CBF7}" srcId="{D928F1E6-CEE1-476F-8469-DC1C65BB48C4}" destId="{16C0DBEF-1942-4DAF-A71C-F6345BA2D360}" srcOrd="0" destOrd="0" parTransId="{274EEB79-1936-4274-82F1-E97941D5B49B}" sibTransId="{B7D29672-FC03-4579-82F1-231E5C82AC98}"/>
    <dgm:cxn modelId="{C116225F-6587-4AAC-8D86-16965D4277B3}" type="presOf" srcId="{BDE5FB26-6E4D-4226-A6A3-E65BB08A017D}" destId="{2DCABE6A-EEA1-4A8C-900D-83CA3CC51D9E}" srcOrd="0" destOrd="0" presId="urn:microsoft.com/office/officeart/2008/layout/LinedList"/>
    <dgm:cxn modelId="{53A22861-B4D8-4B32-BC22-A33DE4FAD97B}" type="presOf" srcId="{E0668B38-0E9E-494D-83C6-80C7EBF14705}" destId="{8A7FC038-ADA3-4A2E-A428-B7FF64872A9E}" srcOrd="0" destOrd="0" presId="urn:microsoft.com/office/officeart/2008/layout/LinedList"/>
    <dgm:cxn modelId="{02F4B945-0784-4D98-8637-F9401F529907}" type="presOf" srcId="{1206FC1B-3D5C-4F85-A7FE-1A6F8D729525}" destId="{3B36E6A5-319D-4300-B36B-19594B523422}" srcOrd="0" destOrd="0" presId="urn:microsoft.com/office/officeart/2008/layout/LinedList"/>
    <dgm:cxn modelId="{7C88134A-9A99-4A6B-9898-7AA809E46821}" type="presOf" srcId="{057165ED-58C2-4781-93D1-0DB063CD6C76}" destId="{14AA4485-1C4E-48BD-BFCA-4B06BABE1BC6}" srcOrd="0" destOrd="0" presId="urn:microsoft.com/office/officeart/2008/layout/LinedList"/>
    <dgm:cxn modelId="{D2B0A57D-DDA8-4E5B-8519-35F33BB50EA7}" srcId="{D928F1E6-CEE1-476F-8469-DC1C65BB48C4}" destId="{1206FC1B-3D5C-4F85-A7FE-1A6F8D729525}" srcOrd="3" destOrd="0" parTransId="{510B9AF1-15AB-4242-B529-AB0714D776B9}" sibTransId="{1A41F489-23E3-4FA9-B82E-55867B76AFD0}"/>
    <dgm:cxn modelId="{6A82799A-E4A5-4316-903C-E2812AEF03AF}" type="presOf" srcId="{16C0DBEF-1942-4DAF-A71C-F6345BA2D360}" destId="{E7724E6F-0272-47C8-A8AB-3BF9FCB25BA5}" srcOrd="0" destOrd="0" presId="urn:microsoft.com/office/officeart/2008/layout/LinedList"/>
    <dgm:cxn modelId="{57BB39C3-AB67-4BE1-B401-400935BE3279}" srcId="{D928F1E6-CEE1-476F-8469-DC1C65BB48C4}" destId="{E0668B38-0E9E-494D-83C6-80C7EBF14705}" srcOrd="4" destOrd="0" parTransId="{C6857DB6-3E17-4185-8151-0F92F3AF07A0}" sibTransId="{2A8BD2E8-0A63-4F64-9A82-BAD1EC2CB745}"/>
    <dgm:cxn modelId="{43393AE2-7B9B-4906-9799-914747A1274B}" type="presOf" srcId="{D928F1E6-CEE1-476F-8469-DC1C65BB48C4}" destId="{F3DC5488-6DD0-4512-AD7D-AC0DFA824690}" srcOrd="0" destOrd="0" presId="urn:microsoft.com/office/officeart/2008/layout/LinedList"/>
    <dgm:cxn modelId="{58836AE9-9CAD-4136-BF64-C01CAA860CC2}" srcId="{D928F1E6-CEE1-476F-8469-DC1C65BB48C4}" destId="{057165ED-58C2-4781-93D1-0DB063CD6C76}" srcOrd="1" destOrd="0" parTransId="{9F65712E-15C3-407E-BD64-D833DA20C967}" sibTransId="{C6FA4E63-A520-4BB4-AE23-1CEDB038BBC7}"/>
    <dgm:cxn modelId="{4D29C5B0-4B88-4D69-93A9-9F81CEBB37D4}" type="presParOf" srcId="{F3DC5488-6DD0-4512-AD7D-AC0DFA824690}" destId="{46ECC9DC-ABB5-4452-8351-8B8739783FA4}" srcOrd="0" destOrd="0" presId="urn:microsoft.com/office/officeart/2008/layout/LinedList"/>
    <dgm:cxn modelId="{8DD4C0AE-C31A-4D93-A9BD-8C4CE6C2386C}" type="presParOf" srcId="{F3DC5488-6DD0-4512-AD7D-AC0DFA824690}" destId="{3EE11C19-1D97-4CD3-9C02-BB026BE5B909}" srcOrd="1" destOrd="0" presId="urn:microsoft.com/office/officeart/2008/layout/LinedList"/>
    <dgm:cxn modelId="{A5157EC7-77CF-4E79-8DFE-44D464399F26}" type="presParOf" srcId="{3EE11C19-1D97-4CD3-9C02-BB026BE5B909}" destId="{E7724E6F-0272-47C8-A8AB-3BF9FCB25BA5}" srcOrd="0" destOrd="0" presId="urn:microsoft.com/office/officeart/2008/layout/LinedList"/>
    <dgm:cxn modelId="{C0E65851-01D7-40E3-97C8-7800C6B48EC5}" type="presParOf" srcId="{3EE11C19-1D97-4CD3-9C02-BB026BE5B909}" destId="{E691B5DE-CB6D-48EF-B641-4A07EA5F9A1C}" srcOrd="1" destOrd="0" presId="urn:microsoft.com/office/officeart/2008/layout/LinedList"/>
    <dgm:cxn modelId="{9A9B8AC4-511F-46E3-9F0F-AA301DE9A316}" type="presParOf" srcId="{F3DC5488-6DD0-4512-AD7D-AC0DFA824690}" destId="{6D82CDB5-115A-4BBA-A275-10A696E7D7D1}" srcOrd="2" destOrd="0" presId="urn:microsoft.com/office/officeart/2008/layout/LinedList"/>
    <dgm:cxn modelId="{273311E9-61CB-4FCD-A1DD-A38AB013E9AC}" type="presParOf" srcId="{F3DC5488-6DD0-4512-AD7D-AC0DFA824690}" destId="{938BD86B-1032-462A-A061-8C9C1A65F2D4}" srcOrd="3" destOrd="0" presId="urn:microsoft.com/office/officeart/2008/layout/LinedList"/>
    <dgm:cxn modelId="{6E074941-FFD4-4F1B-A7AA-DB267D5D3547}" type="presParOf" srcId="{938BD86B-1032-462A-A061-8C9C1A65F2D4}" destId="{14AA4485-1C4E-48BD-BFCA-4B06BABE1BC6}" srcOrd="0" destOrd="0" presId="urn:microsoft.com/office/officeart/2008/layout/LinedList"/>
    <dgm:cxn modelId="{99D86CB2-E91C-4E27-8C5E-5B213C8C1B85}" type="presParOf" srcId="{938BD86B-1032-462A-A061-8C9C1A65F2D4}" destId="{09EB0EC9-174F-47A4-83E0-9F383B073412}" srcOrd="1" destOrd="0" presId="urn:microsoft.com/office/officeart/2008/layout/LinedList"/>
    <dgm:cxn modelId="{317925EE-E452-4A67-B0E6-FBF4E867A24E}" type="presParOf" srcId="{F3DC5488-6DD0-4512-AD7D-AC0DFA824690}" destId="{35B03B8E-3A79-457D-8783-B37EA24128AE}" srcOrd="4" destOrd="0" presId="urn:microsoft.com/office/officeart/2008/layout/LinedList"/>
    <dgm:cxn modelId="{2FE55EFA-D0C6-48B0-B8A9-20C20204B10A}" type="presParOf" srcId="{F3DC5488-6DD0-4512-AD7D-AC0DFA824690}" destId="{1F1DEC96-56C8-42E7-8FAD-9D8DB2C8CA1C}" srcOrd="5" destOrd="0" presId="urn:microsoft.com/office/officeart/2008/layout/LinedList"/>
    <dgm:cxn modelId="{E9F1A181-1168-48DF-BF63-9FBB8ED00469}" type="presParOf" srcId="{1F1DEC96-56C8-42E7-8FAD-9D8DB2C8CA1C}" destId="{2DCABE6A-EEA1-4A8C-900D-83CA3CC51D9E}" srcOrd="0" destOrd="0" presId="urn:microsoft.com/office/officeart/2008/layout/LinedList"/>
    <dgm:cxn modelId="{980F82F9-7027-431D-B3AA-92E8C2F899D7}" type="presParOf" srcId="{1F1DEC96-56C8-42E7-8FAD-9D8DB2C8CA1C}" destId="{27224107-D51A-411B-B07D-340BA35AB3A6}" srcOrd="1" destOrd="0" presId="urn:microsoft.com/office/officeart/2008/layout/LinedList"/>
    <dgm:cxn modelId="{1E32C130-6D72-4FB9-948C-F75542AD7010}" type="presParOf" srcId="{F3DC5488-6DD0-4512-AD7D-AC0DFA824690}" destId="{8AF937C8-7D31-4AD7-BEA6-7F2510A30525}" srcOrd="6" destOrd="0" presId="urn:microsoft.com/office/officeart/2008/layout/LinedList"/>
    <dgm:cxn modelId="{C90B4004-AF19-47D1-B6CF-0F6D8C8AA2BB}" type="presParOf" srcId="{F3DC5488-6DD0-4512-AD7D-AC0DFA824690}" destId="{26EC0EC8-D7A1-4E0B-BA53-E1EA4B9ACCD6}" srcOrd="7" destOrd="0" presId="urn:microsoft.com/office/officeart/2008/layout/LinedList"/>
    <dgm:cxn modelId="{1D64309D-DE41-43CC-A830-68693189B38E}" type="presParOf" srcId="{26EC0EC8-D7A1-4E0B-BA53-E1EA4B9ACCD6}" destId="{3B36E6A5-319D-4300-B36B-19594B523422}" srcOrd="0" destOrd="0" presId="urn:microsoft.com/office/officeart/2008/layout/LinedList"/>
    <dgm:cxn modelId="{494D92A4-6BCE-48B3-8E56-46E90F5EA586}" type="presParOf" srcId="{26EC0EC8-D7A1-4E0B-BA53-E1EA4B9ACCD6}" destId="{8FF4B122-9E04-40EE-9D87-F53E08D61977}" srcOrd="1" destOrd="0" presId="urn:microsoft.com/office/officeart/2008/layout/LinedList"/>
    <dgm:cxn modelId="{03A09632-EE57-4267-AF80-C0117C791378}" type="presParOf" srcId="{F3DC5488-6DD0-4512-AD7D-AC0DFA824690}" destId="{D6B174D2-411B-465F-ABD1-995500808F1E}" srcOrd="8" destOrd="0" presId="urn:microsoft.com/office/officeart/2008/layout/LinedList"/>
    <dgm:cxn modelId="{B8EEB876-A6F7-4F1A-BE3D-7A5FFD2B1D61}" type="presParOf" srcId="{F3DC5488-6DD0-4512-AD7D-AC0DFA824690}" destId="{17E52825-65E1-4331-883A-41DF4D9C5EA2}" srcOrd="9" destOrd="0" presId="urn:microsoft.com/office/officeart/2008/layout/LinedList"/>
    <dgm:cxn modelId="{66553CC1-D09D-4CB5-96FF-0F231DF27DC6}" type="presParOf" srcId="{17E52825-65E1-4331-883A-41DF4D9C5EA2}" destId="{8A7FC038-ADA3-4A2E-A428-B7FF64872A9E}" srcOrd="0" destOrd="0" presId="urn:microsoft.com/office/officeart/2008/layout/LinedList"/>
    <dgm:cxn modelId="{9953806A-D408-401D-AD0A-34F0D9C9BFFE}" type="presParOf" srcId="{17E52825-65E1-4331-883A-41DF4D9C5EA2}" destId="{61D5BA45-14E2-4897-B2CB-1BC76CEF5D1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0B4504-0F2F-440C-9C33-49D20999AE3A}" type="doc">
      <dgm:prSet loTypeId="urn:microsoft.com/office/officeart/2008/layout/LinedList" loCatId="list" qsTypeId="urn:microsoft.com/office/officeart/2005/8/quickstyle/simple1" qsCatId="simple" csTypeId="urn:microsoft.com/office/officeart/2005/8/colors/accent4_2" csCatId="accent4"/>
      <dgm:spPr/>
      <dgm:t>
        <a:bodyPr/>
        <a:lstStyle/>
        <a:p>
          <a:endParaRPr lang="en-US"/>
        </a:p>
      </dgm:t>
    </dgm:pt>
    <dgm:pt modelId="{98C8C730-0531-4454-A7B2-CA4A6423C2F9}">
      <dgm:prSet/>
      <dgm:spPr/>
      <dgm:t>
        <a:bodyPr/>
        <a:lstStyle/>
        <a:p>
          <a:r>
            <a:rPr lang="en-US"/>
            <a:t>Articulate Shared Values and Principles of Working</a:t>
          </a:r>
        </a:p>
      </dgm:t>
    </dgm:pt>
    <dgm:pt modelId="{E0EEFF76-556C-45D7-91C6-00A76AE73128}" type="parTrans" cxnId="{1F61B4F1-7E20-43D8-BD5A-2DDF0F5CBEF9}">
      <dgm:prSet/>
      <dgm:spPr/>
      <dgm:t>
        <a:bodyPr/>
        <a:lstStyle/>
        <a:p>
          <a:endParaRPr lang="en-US"/>
        </a:p>
      </dgm:t>
    </dgm:pt>
    <dgm:pt modelId="{4CFE9836-CE3B-4E7C-8B86-FED387D7E404}" type="sibTrans" cxnId="{1F61B4F1-7E20-43D8-BD5A-2DDF0F5CBEF9}">
      <dgm:prSet/>
      <dgm:spPr/>
      <dgm:t>
        <a:bodyPr/>
        <a:lstStyle/>
        <a:p>
          <a:endParaRPr lang="en-US"/>
        </a:p>
      </dgm:t>
    </dgm:pt>
    <dgm:pt modelId="{37EF087D-CF7B-48B1-9B37-150522C1BAEE}">
      <dgm:prSet/>
      <dgm:spPr/>
      <dgm:t>
        <a:bodyPr/>
        <a:lstStyle/>
        <a:p>
          <a:r>
            <a:rPr lang="en-US"/>
            <a:t>Clarify Governance and Operational Protocols</a:t>
          </a:r>
        </a:p>
      </dgm:t>
    </dgm:pt>
    <dgm:pt modelId="{C40A4B2F-6341-4CCC-8E53-130D09D89AC1}" type="parTrans" cxnId="{3F839466-0448-4611-A937-D841CFA6AA7C}">
      <dgm:prSet/>
      <dgm:spPr/>
      <dgm:t>
        <a:bodyPr/>
        <a:lstStyle/>
        <a:p>
          <a:endParaRPr lang="en-US"/>
        </a:p>
      </dgm:t>
    </dgm:pt>
    <dgm:pt modelId="{77990ADA-33AE-4AFC-AB0B-6B3F68B18E57}" type="sibTrans" cxnId="{3F839466-0448-4611-A937-D841CFA6AA7C}">
      <dgm:prSet/>
      <dgm:spPr/>
      <dgm:t>
        <a:bodyPr/>
        <a:lstStyle/>
        <a:p>
          <a:endParaRPr lang="en-US"/>
        </a:p>
      </dgm:t>
    </dgm:pt>
    <dgm:pt modelId="{04EB676B-D6AF-44DB-A892-384597B4728C}">
      <dgm:prSet/>
      <dgm:spPr/>
      <dgm:t>
        <a:bodyPr/>
        <a:lstStyle/>
        <a:p>
          <a:r>
            <a:rPr lang="en-US"/>
            <a:t>Scope and Resource Anchor Posts</a:t>
          </a:r>
        </a:p>
      </dgm:t>
    </dgm:pt>
    <dgm:pt modelId="{44E76C61-338F-439E-A882-3E05CDDD3131}" type="parTrans" cxnId="{55611232-872A-4ADC-833A-EA42E85EF35B}">
      <dgm:prSet/>
      <dgm:spPr/>
      <dgm:t>
        <a:bodyPr/>
        <a:lstStyle/>
        <a:p>
          <a:endParaRPr lang="en-US"/>
        </a:p>
      </dgm:t>
    </dgm:pt>
    <dgm:pt modelId="{6D8C7EDB-F12A-4898-9227-CC9A8078AEF0}" type="sibTrans" cxnId="{55611232-872A-4ADC-833A-EA42E85EF35B}">
      <dgm:prSet/>
      <dgm:spPr/>
      <dgm:t>
        <a:bodyPr/>
        <a:lstStyle/>
        <a:p>
          <a:endParaRPr lang="en-US"/>
        </a:p>
      </dgm:t>
    </dgm:pt>
    <dgm:pt modelId="{8CDE678E-31BF-4E4C-AE5D-95C25633BFDE}">
      <dgm:prSet/>
      <dgm:spPr/>
      <dgm:t>
        <a:bodyPr/>
        <a:lstStyle/>
        <a:p>
          <a:r>
            <a:rPr lang="en-US"/>
            <a:t>Facilitate Partner Engagement</a:t>
          </a:r>
        </a:p>
      </dgm:t>
    </dgm:pt>
    <dgm:pt modelId="{2F332416-DB6D-4099-938B-C98AC0BC58D4}" type="parTrans" cxnId="{22AA8DE7-91A3-4C7E-93AE-6A882A1A271E}">
      <dgm:prSet/>
      <dgm:spPr/>
      <dgm:t>
        <a:bodyPr/>
        <a:lstStyle/>
        <a:p>
          <a:endParaRPr lang="en-US"/>
        </a:p>
      </dgm:t>
    </dgm:pt>
    <dgm:pt modelId="{564E4DB4-D95B-4403-9241-8C52591815EE}" type="sibTrans" cxnId="{22AA8DE7-91A3-4C7E-93AE-6A882A1A271E}">
      <dgm:prSet/>
      <dgm:spPr/>
      <dgm:t>
        <a:bodyPr/>
        <a:lstStyle/>
        <a:p>
          <a:endParaRPr lang="en-US"/>
        </a:p>
      </dgm:t>
    </dgm:pt>
    <dgm:pt modelId="{E8E9D173-F513-4874-B33D-EF182BD44AF7}">
      <dgm:prSet/>
      <dgm:spPr/>
      <dgm:t>
        <a:bodyPr/>
        <a:lstStyle/>
        <a:p>
          <a:r>
            <a:rPr lang="en-US"/>
            <a:t>Built-in Opportunities for Shared Learning </a:t>
          </a:r>
        </a:p>
      </dgm:t>
    </dgm:pt>
    <dgm:pt modelId="{F66A6CFF-3BC2-4FCD-9773-79B7BB453E3B}" type="parTrans" cxnId="{3A12972E-12BC-4519-80DA-FF2CC17DB0F3}">
      <dgm:prSet/>
      <dgm:spPr/>
      <dgm:t>
        <a:bodyPr/>
        <a:lstStyle/>
        <a:p>
          <a:endParaRPr lang="en-US"/>
        </a:p>
      </dgm:t>
    </dgm:pt>
    <dgm:pt modelId="{707D240D-387F-4518-AEF7-D3E2DA6DF6D8}" type="sibTrans" cxnId="{3A12972E-12BC-4519-80DA-FF2CC17DB0F3}">
      <dgm:prSet/>
      <dgm:spPr/>
      <dgm:t>
        <a:bodyPr/>
        <a:lstStyle/>
        <a:p>
          <a:endParaRPr lang="en-US"/>
        </a:p>
      </dgm:t>
    </dgm:pt>
    <dgm:pt modelId="{DE0E3447-575C-40D3-90F7-88E86AC69435}" type="pres">
      <dgm:prSet presAssocID="{C00B4504-0F2F-440C-9C33-49D20999AE3A}" presName="vert0" presStyleCnt="0">
        <dgm:presLayoutVars>
          <dgm:dir/>
          <dgm:animOne val="branch"/>
          <dgm:animLvl val="lvl"/>
        </dgm:presLayoutVars>
      </dgm:prSet>
      <dgm:spPr/>
    </dgm:pt>
    <dgm:pt modelId="{528CF185-CE3E-41C6-BF8A-E2F8DF4D7762}" type="pres">
      <dgm:prSet presAssocID="{98C8C730-0531-4454-A7B2-CA4A6423C2F9}" presName="thickLine" presStyleLbl="alignNode1" presStyleIdx="0" presStyleCnt="5"/>
      <dgm:spPr/>
    </dgm:pt>
    <dgm:pt modelId="{3B68931F-A83B-4C7F-A500-7A347C5135B7}" type="pres">
      <dgm:prSet presAssocID="{98C8C730-0531-4454-A7B2-CA4A6423C2F9}" presName="horz1" presStyleCnt="0"/>
      <dgm:spPr/>
    </dgm:pt>
    <dgm:pt modelId="{47D64606-F4A0-4401-9D27-C2C277B530F2}" type="pres">
      <dgm:prSet presAssocID="{98C8C730-0531-4454-A7B2-CA4A6423C2F9}" presName="tx1" presStyleLbl="revTx" presStyleIdx="0" presStyleCnt="5"/>
      <dgm:spPr/>
    </dgm:pt>
    <dgm:pt modelId="{3AC9030C-09C6-46BE-934A-709D4C7B2E24}" type="pres">
      <dgm:prSet presAssocID="{98C8C730-0531-4454-A7B2-CA4A6423C2F9}" presName="vert1" presStyleCnt="0"/>
      <dgm:spPr/>
    </dgm:pt>
    <dgm:pt modelId="{6C14AB5E-C26C-4D2D-AAFB-250E44C48809}" type="pres">
      <dgm:prSet presAssocID="{37EF087D-CF7B-48B1-9B37-150522C1BAEE}" presName="thickLine" presStyleLbl="alignNode1" presStyleIdx="1" presStyleCnt="5"/>
      <dgm:spPr/>
    </dgm:pt>
    <dgm:pt modelId="{3BF3D382-8989-42D5-9782-08F2C3C70010}" type="pres">
      <dgm:prSet presAssocID="{37EF087D-CF7B-48B1-9B37-150522C1BAEE}" presName="horz1" presStyleCnt="0"/>
      <dgm:spPr/>
    </dgm:pt>
    <dgm:pt modelId="{AFD40C51-F861-4C15-BD4C-E96224A84230}" type="pres">
      <dgm:prSet presAssocID="{37EF087D-CF7B-48B1-9B37-150522C1BAEE}" presName="tx1" presStyleLbl="revTx" presStyleIdx="1" presStyleCnt="5"/>
      <dgm:spPr/>
    </dgm:pt>
    <dgm:pt modelId="{93F08199-2210-466D-8371-611DEEF9DC2E}" type="pres">
      <dgm:prSet presAssocID="{37EF087D-CF7B-48B1-9B37-150522C1BAEE}" presName="vert1" presStyleCnt="0"/>
      <dgm:spPr/>
    </dgm:pt>
    <dgm:pt modelId="{66C023F8-30D9-4FA6-940B-867FDD827114}" type="pres">
      <dgm:prSet presAssocID="{04EB676B-D6AF-44DB-A892-384597B4728C}" presName="thickLine" presStyleLbl="alignNode1" presStyleIdx="2" presStyleCnt="5"/>
      <dgm:spPr/>
    </dgm:pt>
    <dgm:pt modelId="{C84DB82D-FFBA-4A38-9C3E-7CA1AFB9DC67}" type="pres">
      <dgm:prSet presAssocID="{04EB676B-D6AF-44DB-A892-384597B4728C}" presName="horz1" presStyleCnt="0"/>
      <dgm:spPr/>
    </dgm:pt>
    <dgm:pt modelId="{F9125136-6547-4F4A-B8C6-8C98468A3509}" type="pres">
      <dgm:prSet presAssocID="{04EB676B-D6AF-44DB-A892-384597B4728C}" presName="tx1" presStyleLbl="revTx" presStyleIdx="2" presStyleCnt="5"/>
      <dgm:spPr/>
    </dgm:pt>
    <dgm:pt modelId="{5E655474-8533-46AD-A767-B3B7EF63A89E}" type="pres">
      <dgm:prSet presAssocID="{04EB676B-D6AF-44DB-A892-384597B4728C}" presName="vert1" presStyleCnt="0"/>
      <dgm:spPr/>
    </dgm:pt>
    <dgm:pt modelId="{DCBBBF11-F5E9-4047-9CAD-DA28B89B7BA3}" type="pres">
      <dgm:prSet presAssocID="{8CDE678E-31BF-4E4C-AE5D-95C25633BFDE}" presName="thickLine" presStyleLbl="alignNode1" presStyleIdx="3" presStyleCnt="5"/>
      <dgm:spPr/>
    </dgm:pt>
    <dgm:pt modelId="{058334B3-79F7-4356-97A9-D800607694DF}" type="pres">
      <dgm:prSet presAssocID="{8CDE678E-31BF-4E4C-AE5D-95C25633BFDE}" presName="horz1" presStyleCnt="0"/>
      <dgm:spPr/>
    </dgm:pt>
    <dgm:pt modelId="{AE3A56A6-3498-4E05-9F3A-1ADE8D5F2BD6}" type="pres">
      <dgm:prSet presAssocID="{8CDE678E-31BF-4E4C-AE5D-95C25633BFDE}" presName="tx1" presStyleLbl="revTx" presStyleIdx="3" presStyleCnt="5"/>
      <dgm:spPr/>
    </dgm:pt>
    <dgm:pt modelId="{1353D797-0E83-42B6-8779-C14AFAFEC997}" type="pres">
      <dgm:prSet presAssocID="{8CDE678E-31BF-4E4C-AE5D-95C25633BFDE}" presName="vert1" presStyleCnt="0"/>
      <dgm:spPr/>
    </dgm:pt>
    <dgm:pt modelId="{6DBE31B7-80E4-49BB-86D8-F76686256130}" type="pres">
      <dgm:prSet presAssocID="{E8E9D173-F513-4874-B33D-EF182BD44AF7}" presName="thickLine" presStyleLbl="alignNode1" presStyleIdx="4" presStyleCnt="5"/>
      <dgm:spPr/>
    </dgm:pt>
    <dgm:pt modelId="{11F3A926-A0AA-49C8-AD3E-A09A84A91128}" type="pres">
      <dgm:prSet presAssocID="{E8E9D173-F513-4874-B33D-EF182BD44AF7}" presName="horz1" presStyleCnt="0"/>
      <dgm:spPr/>
    </dgm:pt>
    <dgm:pt modelId="{D8222EEA-65B3-493C-8DDC-D2F00BED8DB9}" type="pres">
      <dgm:prSet presAssocID="{E8E9D173-F513-4874-B33D-EF182BD44AF7}" presName="tx1" presStyleLbl="revTx" presStyleIdx="4" presStyleCnt="5"/>
      <dgm:spPr/>
    </dgm:pt>
    <dgm:pt modelId="{ADFD49C7-00FD-4F44-AE58-2E32B3E86AD3}" type="pres">
      <dgm:prSet presAssocID="{E8E9D173-F513-4874-B33D-EF182BD44AF7}" presName="vert1" presStyleCnt="0"/>
      <dgm:spPr/>
    </dgm:pt>
  </dgm:ptLst>
  <dgm:cxnLst>
    <dgm:cxn modelId="{CD6A1308-437A-4E29-8F70-F527B9E348B5}" type="presOf" srcId="{E8E9D173-F513-4874-B33D-EF182BD44AF7}" destId="{D8222EEA-65B3-493C-8DDC-D2F00BED8DB9}" srcOrd="0" destOrd="0" presId="urn:microsoft.com/office/officeart/2008/layout/LinedList"/>
    <dgm:cxn modelId="{F1EDB022-A250-4663-91AD-D03CE21B5D58}" type="presOf" srcId="{98C8C730-0531-4454-A7B2-CA4A6423C2F9}" destId="{47D64606-F4A0-4401-9D27-C2C277B530F2}" srcOrd="0" destOrd="0" presId="urn:microsoft.com/office/officeart/2008/layout/LinedList"/>
    <dgm:cxn modelId="{3A12972E-12BC-4519-80DA-FF2CC17DB0F3}" srcId="{C00B4504-0F2F-440C-9C33-49D20999AE3A}" destId="{E8E9D173-F513-4874-B33D-EF182BD44AF7}" srcOrd="4" destOrd="0" parTransId="{F66A6CFF-3BC2-4FCD-9773-79B7BB453E3B}" sibTransId="{707D240D-387F-4518-AEF7-D3E2DA6DF6D8}"/>
    <dgm:cxn modelId="{55611232-872A-4ADC-833A-EA42E85EF35B}" srcId="{C00B4504-0F2F-440C-9C33-49D20999AE3A}" destId="{04EB676B-D6AF-44DB-A892-384597B4728C}" srcOrd="2" destOrd="0" parTransId="{44E76C61-338F-439E-A882-3E05CDDD3131}" sibTransId="{6D8C7EDB-F12A-4898-9227-CC9A8078AEF0}"/>
    <dgm:cxn modelId="{2D74B460-BD0C-45CA-B59B-81793DE7CE0E}" type="presOf" srcId="{8CDE678E-31BF-4E4C-AE5D-95C25633BFDE}" destId="{AE3A56A6-3498-4E05-9F3A-1ADE8D5F2BD6}" srcOrd="0" destOrd="0" presId="urn:microsoft.com/office/officeart/2008/layout/LinedList"/>
    <dgm:cxn modelId="{3F839466-0448-4611-A937-D841CFA6AA7C}" srcId="{C00B4504-0F2F-440C-9C33-49D20999AE3A}" destId="{37EF087D-CF7B-48B1-9B37-150522C1BAEE}" srcOrd="1" destOrd="0" parTransId="{C40A4B2F-6341-4CCC-8E53-130D09D89AC1}" sibTransId="{77990ADA-33AE-4AFC-AB0B-6B3F68B18E57}"/>
    <dgm:cxn modelId="{F936C797-1344-41D8-9495-448ACFD36448}" type="presOf" srcId="{C00B4504-0F2F-440C-9C33-49D20999AE3A}" destId="{DE0E3447-575C-40D3-90F7-88E86AC69435}" srcOrd="0" destOrd="0" presId="urn:microsoft.com/office/officeart/2008/layout/LinedList"/>
    <dgm:cxn modelId="{AB5C8FCF-9EC6-4937-BA27-D2F049B1C524}" type="presOf" srcId="{37EF087D-CF7B-48B1-9B37-150522C1BAEE}" destId="{AFD40C51-F861-4C15-BD4C-E96224A84230}" srcOrd="0" destOrd="0" presId="urn:microsoft.com/office/officeart/2008/layout/LinedList"/>
    <dgm:cxn modelId="{BA0939D8-4874-4DA3-A1C5-21FA1760347D}" type="presOf" srcId="{04EB676B-D6AF-44DB-A892-384597B4728C}" destId="{F9125136-6547-4F4A-B8C6-8C98468A3509}" srcOrd="0" destOrd="0" presId="urn:microsoft.com/office/officeart/2008/layout/LinedList"/>
    <dgm:cxn modelId="{22AA8DE7-91A3-4C7E-93AE-6A882A1A271E}" srcId="{C00B4504-0F2F-440C-9C33-49D20999AE3A}" destId="{8CDE678E-31BF-4E4C-AE5D-95C25633BFDE}" srcOrd="3" destOrd="0" parTransId="{2F332416-DB6D-4099-938B-C98AC0BC58D4}" sibTransId="{564E4DB4-D95B-4403-9241-8C52591815EE}"/>
    <dgm:cxn modelId="{1F61B4F1-7E20-43D8-BD5A-2DDF0F5CBEF9}" srcId="{C00B4504-0F2F-440C-9C33-49D20999AE3A}" destId="{98C8C730-0531-4454-A7B2-CA4A6423C2F9}" srcOrd="0" destOrd="0" parTransId="{E0EEFF76-556C-45D7-91C6-00A76AE73128}" sibTransId="{4CFE9836-CE3B-4E7C-8B86-FED387D7E404}"/>
    <dgm:cxn modelId="{797DE6CA-A425-4390-A3EA-77BD44ED7EC9}" type="presParOf" srcId="{DE0E3447-575C-40D3-90F7-88E86AC69435}" destId="{528CF185-CE3E-41C6-BF8A-E2F8DF4D7762}" srcOrd="0" destOrd="0" presId="urn:microsoft.com/office/officeart/2008/layout/LinedList"/>
    <dgm:cxn modelId="{A171AEFB-03C1-4618-98DF-B7C93A8478AE}" type="presParOf" srcId="{DE0E3447-575C-40D3-90F7-88E86AC69435}" destId="{3B68931F-A83B-4C7F-A500-7A347C5135B7}" srcOrd="1" destOrd="0" presId="urn:microsoft.com/office/officeart/2008/layout/LinedList"/>
    <dgm:cxn modelId="{6383A1F3-96B0-4C4E-86C3-8004DB8FB335}" type="presParOf" srcId="{3B68931F-A83B-4C7F-A500-7A347C5135B7}" destId="{47D64606-F4A0-4401-9D27-C2C277B530F2}" srcOrd="0" destOrd="0" presId="urn:microsoft.com/office/officeart/2008/layout/LinedList"/>
    <dgm:cxn modelId="{DEED193F-0A8D-43C0-9B6B-58F7621BCF69}" type="presParOf" srcId="{3B68931F-A83B-4C7F-A500-7A347C5135B7}" destId="{3AC9030C-09C6-46BE-934A-709D4C7B2E24}" srcOrd="1" destOrd="0" presId="urn:microsoft.com/office/officeart/2008/layout/LinedList"/>
    <dgm:cxn modelId="{C54219C9-B002-4697-AF82-0905300278B0}" type="presParOf" srcId="{DE0E3447-575C-40D3-90F7-88E86AC69435}" destId="{6C14AB5E-C26C-4D2D-AAFB-250E44C48809}" srcOrd="2" destOrd="0" presId="urn:microsoft.com/office/officeart/2008/layout/LinedList"/>
    <dgm:cxn modelId="{79AD63E8-E0CF-4A56-8AD0-C0DEED59C9D6}" type="presParOf" srcId="{DE0E3447-575C-40D3-90F7-88E86AC69435}" destId="{3BF3D382-8989-42D5-9782-08F2C3C70010}" srcOrd="3" destOrd="0" presId="urn:microsoft.com/office/officeart/2008/layout/LinedList"/>
    <dgm:cxn modelId="{5553DC4A-CFC2-41FE-A6E9-B4A64684D005}" type="presParOf" srcId="{3BF3D382-8989-42D5-9782-08F2C3C70010}" destId="{AFD40C51-F861-4C15-BD4C-E96224A84230}" srcOrd="0" destOrd="0" presId="urn:microsoft.com/office/officeart/2008/layout/LinedList"/>
    <dgm:cxn modelId="{11BFF634-21A8-4382-9556-72C80ADA9921}" type="presParOf" srcId="{3BF3D382-8989-42D5-9782-08F2C3C70010}" destId="{93F08199-2210-466D-8371-611DEEF9DC2E}" srcOrd="1" destOrd="0" presId="urn:microsoft.com/office/officeart/2008/layout/LinedList"/>
    <dgm:cxn modelId="{ABF77C41-4C87-4040-ACBC-DC07902C9D00}" type="presParOf" srcId="{DE0E3447-575C-40D3-90F7-88E86AC69435}" destId="{66C023F8-30D9-4FA6-940B-867FDD827114}" srcOrd="4" destOrd="0" presId="urn:microsoft.com/office/officeart/2008/layout/LinedList"/>
    <dgm:cxn modelId="{08F2045B-59D1-490B-8A19-80C57B8AC1F1}" type="presParOf" srcId="{DE0E3447-575C-40D3-90F7-88E86AC69435}" destId="{C84DB82D-FFBA-4A38-9C3E-7CA1AFB9DC67}" srcOrd="5" destOrd="0" presId="urn:microsoft.com/office/officeart/2008/layout/LinedList"/>
    <dgm:cxn modelId="{01FDBEC6-9C46-408C-8C16-FAF07B5290FC}" type="presParOf" srcId="{C84DB82D-FFBA-4A38-9C3E-7CA1AFB9DC67}" destId="{F9125136-6547-4F4A-B8C6-8C98468A3509}" srcOrd="0" destOrd="0" presId="urn:microsoft.com/office/officeart/2008/layout/LinedList"/>
    <dgm:cxn modelId="{46F0D810-414A-41FF-B738-125FD2A6F5FE}" type="presParOf" srcId="{C84DB82D-FFBA-4A38-9C3E-7CA1AFB9DC67}" destId="{5E655474-8533-46AD-A767-B3B7EF63A89E}" srcOrd="1" destOrd="0" presId="urn:microsoft.com/office/officeart/2008/layout/LinedList"/>
    <dgm:cxn modelId="{13E4FE36-A6E9-47E6-9824-3336DE40369A}" type="presParOf" srcId="{DE0E3447-575C-40D3-90F7-88E86AC69435}" destId="{DCBBBF11-F5E9-4047-9CAD-DA28B89B7BA3}" srcOrd="6" destOrd="0" presId="urn:microsoft.com/office/officeart/2008/layout/LinedList"/>
    <dgm:cxn modelId="{9ECF3E10-C0D4-4F00-AAEF-AA1024FFC669}" type="presParOf" srcId="{DE0E3447-575C-40D3-90F7-88E86AC69435}" destId="{058334B3-79F7-4356-97A9-D800607694DF}" srcOrd="7" destOrd="0" presId="urn:microsoft.com/office/officeart/2008/layout/LinedList"/>
    <dgm:cxn modelId="{FEA67EC6-46CB-41BE-8FE4-560AA9219414}" type="presParOf" srcId="{058334B3-79F7-4356-97A9-D800607694DF}" destId="{AE3A56A6-3498-4E05-9F3A-1ADE8D5F2BD6}" srcOrd="0" destOrd="0" presId="urn:microsoft.com/office/officeart/2008/layout/LinedList"/>
    <dgm:cxn modelId="{97C9B53D-BFE7-47D5-820F-FD55B91F6F7F}" type="presParOf" srcId="{058334B3-79F7-4356-97A9-D800607694DF}" destId="{1353D797-0E83-42B6-8779-C14AFAFEC997}" srcOrd="1" destOrd="0" presId="urn:microsoft.com/office/officeart/2008/layout/LinedList"/>
    <dgm:cxn modelId="{9246AB53-4B9B-4A8C-AC42-87FD156F8543}" type="presParOf" srcId="{DE0E3447-575C-40D3-90F7-88E86AC69435}" destId="{6DBE31B7-80E4-49BB-86D8-F76686256130}" srcOrd="8" destOrd="0" presId="urn:microsoft.com/office/officeart/2008/layout/LinedList"/>
    <dgm:cxn modelId="{799C8142-43C3-40D1-8C23-9ECC6AFBA2EA}" type="presParOf" srcId="{DE0E3447-575C-40D3-90F7-88E86AC69435}" destId="{11F3A926-A0AA-49C8-AD3E-A09A84A91128}" srcOrd="9" destOrd="0" presId="urn:microsoft.com/office/officeart/2008/layout/LinedList"/>
    <dgm:cxn modelId="{FBE99595-28B5-4929-AAC7-3DEE8D6B79FF}" type="presParOf" srcId="{11F3A926-A0AA-49C8-AD3E-A09A84A91128}" destId="{D8222EEA-65B3-493C-8DDC-D2F00BED8DB9}" srcOrd="0" destOrd="0" presId="urn:microsoft.com/office/officeart/2008/layout/LinedList"/>
    <dgm:cxn modelId="{1BE496A0-4218-4E11-BE6E-9AA485CE5E2F}" type="presParOf" srcId="{11F3A926-A0AA-49C8-AD3E-A09A84A91128}" destId="{ADFD49C7-00FD-4F44-AE58-2E32B3E86AD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7D313-0D76-432F-B635-14F8A811BE0A}">
      <dsp:nvSpPr>
        <dsp:cNvPr id="0" name=""/>
        <dsp:cNvSpPr/>
      </dsp:nvSpPr>
      <dsp:spPr>
        <a:xfrm>
          <a:off x="0" y="2288"/>
          <a:ext cx="4773168" cy="115984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04A291-145D-4FA2-B7C2-F65FABE2055D}">
      <dsp:nvSpPr>
        <dsp:cNvPr id="0" name=""/>
        <dsp:cNvSpPr/>
      </dsp:nvSpPr>
      <dsp:spPr>
        <a:xfrm>
          <a:off x="350852" y="263253"/>
          <a:ext cx="637913" cy="63791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C6B7FD-8A1B-4DCB-A42A-6FBC4F2603F6}">
      <dsp:nvSpPr>
        <dsp:cNvPr id="0" name=""/>
        <dsp:cNvSpPr/>
      </dsp:nvSpPr>
      <dsp:spPr>
        <a:xfrm>
          <a:off x="1339618" y="2288"/>
          <a:ext cx="3433549"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marL="0" lvl="0" indent="0" algn="l" defTabSz="933450">
            <a:lnSpc>
              <a:spcPct val="90000"/>
            </a:lnSpc>
            <a:spcBef>
              <a:spcPct val="0"/>
            </a:spcBef>
            <a:spcAft>
              <a:spcPct val="35000"/>
            </a:spcAft>
            <a:buNone/>
          </a:pPr>
          <a:r>
            <a:rPr lang="en-IE" sz="2100" kern="1200" dirty="0"/>
            <a:t>I</a:t>
          </a:r>
          <a:r>
            <a:rPr lang="en-US" sz="2100" kern="1200" dirty="0" err="1"/>
            <a:t>mproved</a:t>
          </a:r>
          <a:r>
            <a:rPr lang="en-US" sz="2100" kern="1200" dirty="0"/>
            <a:t> consistency in outreach and supports</a:t>
          </a:r>
        </a:p>
      </dsp:txBody>
      <dsp:txXfrm>
        <a:off x="1339618" y="2288"/>
        <a:ext cx="3433549" cy="1159843"/>
      </dsp:txXfrm>
    </dsp:sp>
    <dsp:sp modelId="{B98776FA-6E72-4048-BAFA-BE7FAFB2074B}">
      <dsp:nvSpPr>
        <dsp:cNvPr id="0" name=""/>
        <dsp:cNvSpPr/>
      </dsp:nvSpPr>
      <dsp:spPr>
        <a:xfrm>
          <a:off x="0" y="1452092"/>
          <a:ext cx="4773168" cy="115984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097503F-E688-4EEF-BC6A-FFA0F5D5EE3A}">
      <dsp:nvSpPr>
        <dsp:cNvPr id="0" name=""/>
        <dsp:cNvSpPr/>
      </dsp:nvSpPr>
      <dsp:spPr>
        <a:xfrm>
          <a:off x="350852" y="1713057"/>
          <a:ext cx="637913" cy="63791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9AA6273-BD19-45D4-83BC-26EFCCAC1CC4}">
      <dsp:nvSpPr>
        <dsp:cNvPr id="0" name=""/>
        <dsp:cNvSpPr/>
      </dsp:nvSpPr>
      <dsp:spPr>
        <a:xfrm>
          <a:off x="1339618" y="1452092"/>
          <a:ext cx="3433549"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marL="0" lvl="0" indent="0" algn="l" defTabSz="933450">
            <a:lnSpc>
              <a:spcPct val="90000"/>
            </a:lnSpc>
            <a:spcBef>
              <a:spcPct val="0"/>
            </a:spcBef>
            <a:spcAft>
              <a:spcPct val="35000"/>
            </a:spcAft>
            <a:buNone/>
          </a:pPr>
          <a:r>
            <a:rPr lang="en-US" sz="2100" kern="1200"/>
            <a:t>Reduced duplication of services</a:t>
          </a:r>
        </a:p>
      </dsp:txBody>
      <dsp:txXfrm>
        <a:off x="1339618" y="1452092"/>
        <a:ext cx="3433549" cy="1159843"/>
      </dsp:txXfrm>
    </dsp:sp>
    <dsp:sp modelId="{326AFE5D-9E8A-4508-8F83-D5A61BF284EE}">
      <dsp:nvSpPr>
        <dsp:cNvPr id="0" name=""/>
        <dsp:cNvSpPr/>
      </dsp:nvSpPr>
      <dsp:spPr>
        <a:xfrm>
          <a:off x="0" y="2901896"/>
          <a:ext cx="4773168" cy="115984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6E110ED-E8C5-4C11-B18E-38B7158C0472}">
      <dsp:nvSpPr>
        <dsp:cNvPr id="0" name=""/>
        <dsp:cNvSpPr/>
      </dsp:nvSpPr>
      <dsp:spPr>
        <a:xfrm>
          <a:off x="350852" y="3162861"/>
          <a:ext cx="637913" cy="63791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D02387-9E45-444E-8413-6641B04501CE}">
      <dsp:nvSpPr>
        <dsp:cNvPr id="0" name=""/>
        <dsp:cNvSpPr/>
      </dsp:nvSpPr>
      <dsp:spPr>
        <a:xfrm>
          <a:off x="1339618" y="2901896"/>
          <a:ext cx="3433549"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marL="0" lvl="0" indent="0" algn="l" defTabSz="933450">
            <a:lnSpc>
              <a:spcPct val="90000"/>
            </a:lnSpc>
            <a:spcBef>
              <a:spcPct val="0"/>
            </a:spcBef>
            <a:spcAft>
              <a:spcPct val="35000"/>
            </a:spcAft>
            <a:buNone/>
          </a:pPr>
          <a:r>
            <a:rPr lang="en-US" sz="2100" kern="1200"/>
            <a:t>Shared expertise strengthens access provision</a:t>
          </a:r>
        </a:p>
      </dsp:txBody>
      <dsp:txXfrm>
        <a:off x="1339618" y="2901896"/>
        <a:ext cx="3433549" cy="1159843"/>
      </dsp:txXfrm>
    </dsp:sp>
    <dsp:sp modelId="{8A507AFC-CB50-4607-8135-2776B1222188}">
      <dsp:nvSpPr>
        <dsp:cNvPr id="0" name=""/>
        <dsp:cNvSpPr/>
      </dsp:nvSpPr>
      <dsp:spPr>
        <a:xfrm>
          <a:off x="0" y="4351700"/>
          <a:ext cx="4773168" cy="115984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B703A3-EBEF-46A5-BEF2-2490A4DA2AE8}">
      <dsp:nvSpPr>
        <dsp:cNvPr id="0" name=""/>
        <dsp:cNvSpPr/>
      </dsp:nvSpPr>
      <dsp:spPr>
        <a:xfrm>
          <a:off x="350852" y="4612665"/>
          <a:ext cx="637913" cy="63791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28E69F-BA91-4467-9642-6EFA93B3978B}">
      <dsp:nvSpPr>
        <dsp:cNvPr id="0" name=""/>
        <dsp:cNvSpPr/>
      </dsp:nvSpPr>
      <dsp:spPr>
        <a:xfrm>
          <a:off x="1339618" y="4351700"/>
          <a:ext cx="3433549"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marL="0" lvl="0" indent="0" algn="l" defTabSz="933450">
            <a:lnSpc>
              <a:spcPct val="90000"/>
            </a:lnSpc>
            <a:spcBef>
              <a:spcPct val="0"/>
            </a:spcBef>
            <a:spcAft>
              <a:spcPct val="35000"/>
            </a:spcAft>
            <a:buNone/>
          </a:pPr>
          <a:r>
            <a:rPr lang="en-US" sz="2100" kern="1200"/>
            <a:t>Regional commitment to widening participation</a:t>
          </a:r>
        </a:p>
      </dsp:txBody>
      <dsp:txXfrm>
        <a:off x="1339618" y="4351700"/>
        <a:ext cx="3433549" cy="11598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16BE0D-719C-48DA-9ECF-281F07DC3E5F}">
      <dsp:nvSpPr>
        <dsp:cNvPr id="0" name=""/>
        <dsp:cNvSpPr/>
      </dsp:nvSpPr>
      <dsp:spPr>
        <a:xfrm>
          <a:off x="2280144" y="1186054"/>
          <a:ext cx="492856" cy="91440"/>
        </a:xfrm>
        <a:custGeom>
          <a:avLst/>
          <a:gdLst/>
          <a:ahLst/>
          <a:cxnLst/>
          <a:rect l="0" t="0" r="0" b="0"/>
          <a:pathLst>
            <a:path>
              <a:moveTo>
                <a:pt x="0" y="45720"/>
              </a:moveTo>
              <a:lnTo>
                <a:pt x="492856" y="45720"/>
              </a:lnTo>
            </a:path>
          </a:pathLst>
        </a:custGeom>
        <a:noFill/>
        <a:ln w="1270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3486" y="1229156"/>
        <a:ext cx="26172" cy="5234"/>
      </dsp:txXfrm>
    </dsp:sp>
    <dsp:sp modelId="{DB9B43D2-30AE-4457-971B-6413F84A8863}">
      <dsp:nvSpPr>
        <dsp:cNvPr id="0" name=""/>
        <dsp:cNvSpPr/>
      </dsp:nvSpPr>
      <dsp:spPr>
        <a:xfrm>
          <a:off x="6045" y="549004"/>
          <a:ext cx="2275898" cy="1365538"/>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889000">
            <a:lnSpc>
              <a:spcPct val="90000"/>
            </a:lnSpc>
            <a:spcBef>
              <a:spcPct val="0"/>
            </a:spcBef>
            <a:spcAft>
              <a:spcPct val="35000"/>
            </a:spcAft>
            <a:buNone/>
          </a:pPr>
          <a:r>
            <a:rPr lang="en-US" sz="2000" kern="1200" dirty="0"/>
            <a:t>National policy shift to regional clusters</a:t>
          </a:r>
        </a:p>
      </dsp:txBody>
      <dsp:txXfrm>
        <a:off x="6045" y="549004"/>
        <a:ext cx="2275898" cy="1365538"/>
      </dsp:txXfrm>
    </dsp:sp>
    <dsp:sp modelId="{9E377BC4-C0C3-45DE-84BF-22E900085CCD}">
      <dsp:nvSpPr>
        <dsp:cNvPr id="0" name=""/>
        <dsp:cNvSpPr/>
      </dsp:nvSpPr>
      <dsp:spPr>
        <a:xfrm>
          <a:off x="5079499" y="1186054"/>
          <a:ext cx="492856" cy="91440"/>
        </a:xfrm>
        <a:custGeom>
          <a:avLst/>
          <a:gdLst/>
          <a:ahLst/>
          <a:cxnLst/>
          <a:rect l="0" t="0" r="0" b="0"/>
          <a:pathLst>
            <a:path>
              <a:moveTo>
                <a:pt x="0" y="45720"/>
              </a:moveTo>
              <a:lnTo>
                <a:pt x="492856" y="45720"/>
              </a:lnTo>
            </a:path>
          </a:pathLst>
        </a:custGeom>
        <a:noFill/>
        <a:ln w="1270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12841" y="1229156"/>
        <a:ext cx="26172" cy="5234"/>
      </dsp:txXfrm>
    </dsp:sp>
    <dsp:sp modelId="{D7C338EB-B792-48AC-BE21-638D9B7716DB}">
      <dsp:nvSpPr>
        <dsp:cNvPr id="0" name=""/>
        <dsp:cNvSpPr/>
      </dsp:nvSpPr>
      <dsp:spPr>
        <a:xfrm>
          <a:off x="2805400" y="549004"/>
          <a:ext cx="2275898" cy="1365538"/>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889000">
            <a:lnSpc>
              <a:spcPct val="90000"/>
            </a:lnSpc>
            <a:spcBef>
              <a:spcPct val="0"/>
            </a:spcBef>
            <a:spcAft>
              <a:spcPct val="35000"/>
            </a:spcAft>
            <a:buNone/>
          </a:pPr>
          <a:r>
            <a:rPr lang="en-US" sz="2000" kern="1200"/>
            <a:t>PATH 3 funded regional collaboration</a:t>
          </a:r>
        </a:p>
      </dsp:txBody>
      <dsp:txXfrm>
        <a:off x="2805400" y="549004"/>
        <a:ext cx="2275898" cy="1365538"/>
      </dsp:txXfrm>
    </dsp:sp>
    <dsp:sp modelId="{3F259DC1-1E33-4199-9C63-B10343B574CF}">
      <dsp:nvSpPr>
        <dsp:cNvPr id="0" name=""/>
        <dsp:cNvSpPr/>
      </dsp:nvSpPr>
      <dsp:spPr>
        <a:xfrm>
          <a:off x="1143995" y="1912743"/>
          <a:ext cx="5598709" cy="492856"/>
        </a:xfrm>
        <a:custGeom>
          <a:avLst/>
          <a:gdLst/>
          <a:ahLst/>
          <a:cxnLst/>
          <a:rect l="0" t="0" r="0" b="0"/>
          <a:pathLst>
            <a:path>
              <a:moveTo>
                <a:pt x="5598709" y="0"/>
              </a:moveTo>
              <a:lnTo>
                <a:pt x="5598709" y="263528"/>
              </a:lnTo>
              <a:lnTo>
                <a:pt x="0" y="263528"/>
              </a:lnTo>
              <a:lnTo>
                <a:pt x="0" y="492856"/>
              </a:lnTo>
            </a:path>
          </a:pathLst>
        </a:custGeom>
        <a:noFill/>
        <a:ln w="1270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02771" y="2156554"/>
        <a:ext cx="281156" cy="5234"/>
      </dsp:txXfrm>
    </dsp:sp>
    <dsp:sp modelId="{497A809E-EB4E-45B4-9718-85A0D3C69C3F}">
      <dsp:nvSpPr>
        <dsp:cNvPr id="0" name=""/>
        <dsp:cNvSpPr/>
      </dsp:nvSpPr>
      <dsp:spPr>
        <a:xfrm>
          <a:off x="5604755" y="549004"/>
          <a:ext cx="2275898" cy="1365538"/>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889000">
            <a:lnSpc>
              <a:spcPct val="90000"/>
            </a:lnSpc>
            <a:spcBef>
              <a:spcPct val="0"/>
            </a:spcBef>
            <a:spcAft>
              <a:spcPct val="35000"/>
            </a:spcAft>
            <a:buNone/>
          </a:pPr>
          <a:r>
            <a:rPr lang="en-US" sz="2000" kern="1200"/>
            <a:t>Focus on widening participation</a:t>
          </a:r>
        </a:p>
      </dsp:txBody>
      <dsp:txXfrm>
        <a:off x="5604755" y="549004"/>
        <a:ext cx="2275898" cy="1365538"/>
      </dsp:txXfrm>
    </dsp:sp>
    <dsp:sp modelId="{078FF788-B4A7-41D0-BDE5-77260B1AA707}">
      <dsp:nvSpPr>
        <dsp:cNvPr id="0" name=""/>
        <dsp:cNvSpPr/>
      </dsp:nvSpPr>
      <dsp:spPr>
        <a:xfrm>
          <a:off x="2280144" y="3075049"/>
          <a:ext cx="492856" cy="91440"/>
        </a:xfrm>
        <a:custGeom>
          <a:avLst/>
          <a:gdLst/>
          <a:ahLst/>
          <a:cxnLst/>
          <a:rect l="0" t="0" r="0" b="0"/>
          <a:pathLst>
            <a:path>
              <a:moveTo>
                <a:pt x="0" y="45720"/>
              </a:moveTo>
              <a:lnTo>
                <a:pt x="492856" y="45720"/>
              </a:lnTo>
            </a:path>
          </a:pathLst>
        </a:custGeom>
        <a:noFill/>
        <a:ln w="1270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513486" y="3118152"/>
        <a:ext cx="26172" cy="5234"/>
      </dsp:txXfrm>
    </dsp:sp>
    <dsp:sp modelId="{EE3D195B-9A3A-4C87-B565-D29699D37074}">
      <dsp:nvSpPr>
        <dsp:cNvPr id="0" name=""/>
        <dsp:cNvSpPr/>
      </dsp:nvSpPr>
      <dsp:spPr>
        <a:xfrm>
          <a:off x="6045" y="2438000"/>
          <a:ext cx="2275898" cy="1365538"/>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889000">
            <a:lnSpc>
              <a:spcPct val="90000"/>
            </a:lnSpc>
            <a:spcBef>
              <a:spcPct val="0"/>
            </a:spcBef>
            <a:spcAft>
              <a:spcPct val="35000"/>
            </a:spcAft>
            <a:buNone/>
          </a:pPr>
          <a:r>
            <a:rPr lang="en-US" sz="2000" kern="1200"/>
            <a:t>South/Southeast HEI cluster</a:t>
          </a:r>
        </a:p>
      </dsp:txBody>
      <dsp:txXfrm>
        <a:off x="6045" y="2438000"/>
        <a:ext cx="2275898" cy="1365538"/>
      </dsp:txXfrm>
    </dsp:sp>
    <dsp:sp modelId="{43905C89-7183-482B-B3F0-4C80CF51351F}">
      <dsp:nvSpPr>
        <dsp:cNvPr id="0" name=""/>
        <dsp:cNvSpPr/>
      </dsp:nvSpPr>
      <dsp:spPr>
        <a:xfrm>
          <a:off x="5079499" y="3075049"/>
          <a:ext cx="492856" cy="91440"/>
        </a:xfrm>
        <a:custGeom>
          <a:avLst/>
          <a:gdLst/>
          <a:ahLst/>
          <a:cxnLst/>
          <a:rect l="0" t="0" r="0" b="0"/>
          <a:pathLst>
            <a:path>
              <a:moveTo>
                <a:pt x="0" y="45720"/>
              </a:moveTo>
              <a:lnTo>
                <a:pt x="492856" y="45720"/>
              </a:lnTo>
            </a:path>
          </a:pathLst>
        </a:custGeom>
        <a:noFill/>
        <a:ln w="12700" cap="flat" cmpd="sng" algn="ctr">
          <a:solidFill>
            <a:schemeClr val="dk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312841" y="3118152"/>
        <a:ext cx="26172" cy="5234"/>
      </dsp:txXfrm>
    </dsp:sp>
    <dsp:sp modelId="{9618D0B7-BC14-40F9-ACED-40F9DFFC3D08}">
      <dsp:nvSpPr>
        <dsp:cNvPr id="0" name=""/>
        <dsp:cNvSpPr/>
      </dsp:nvSpPr>
      <dsp:spPr>
        <a:xfrm>
          <a:off x="2805400" y="2438000"/>
          <a:ext cx="2275898" cy="1365538"/>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889000">
            <a:lnSpc>
              <a:spcPct val="90000"/>
            </a:lnSpc>
            <a:spcBef>
              <a:spcPct val="0"/>
            </a:spcBef>
            <a:spcAft>
              <a:spcPct val="35000"/>
            </a:spcAft>
            <a:buNone/>
          </a:pPr>
          <a:r>
            <a:rPr lang="en-US" sz="2000" kern="1200"/>
            <a:t>Explore inter-institutional partnerships in access</a:t>
          </a:r>
        </a:p>
      </dsp:txBody>
      <dsp:txXfrm>
        <a:off x="2805400" y="2438000"/>
        <a:ext cx="2275898" cy="1365538"/>
      </dsp:txXfrm>
    </dsp:sp>
    <dsp:sp modelId="{324D0DE1-671E-4D70-84AC-2798FA77D52E}">
      <dsp:nvSpPr>
        <dsp:cNvPr id="0" name=""/>
        <dsp:cNvSpPr/>
      </dsp:nvSpPr>
      <dsp:spPr>
        <a:xfrm>
          <a:off x="5604755" y="2438000"/>
          <a:ext cx="2275898" cy="1365538"/>
        </a:xfrm>
        <a:prstGeom prst="rect">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521" tIns="117061" rIns="111521" bIns="117061" numCol="1" spcCol="1270" anchor="ctr" anchorCtr="0">
          <a:noAutofit/>
        </a:bodyPr>
        <a:lstStyle/>
        <a:p>
          <a:pPr marL="0" lvl="0" indent="0" algn="ctr" defTabSz="889000">
            <a:lnSpc>
              <a:spcPct val="90000"/>
            </a:lnSpc>
            <a:spcBef>
              <a:spcPct val="0"/>
            </a:spcBef>
            <a:spcAft>
              <a:spcPct val="35000"/>
            </a:spcAft>
            <a:buNone/>
          </a:pPr>
          <a:r>
            <a:rPr lang="en-US" sz="2000" kern="1200"/>
            <a:t>Understand enabling factors for collaboration</a:t>
          </a:r>
        </a:p>
      </dsp:txBody>
      <dsp:txXfrm>
        <a:off x="5604755" y="2438000"/>
        <a:ext cx="2275898" cy="13655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ECC9DC-ABB5-4452-8351-8B8739783FA4}">
      <dsp:nvSpPr>
        <dsp:cNvPr id="0" name=""/>
        <dsp:cNvSpPr/>
      </dsp:nvSpPr>
      <dsp:spPr>
        <a:xfrm>
          <a:off x="0" y="675"/>
          <a:ext cx="5175384"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724E6F-0272-47C8-A8AB-3BF9FCB25BA5}">
      <dsp:nvSpPr>
        <dsp:cNvPr id="0" name=""/>
        <dsp:cNvSpPr/>
      </dsp:nvSpPr>
      <dsp:spPr>
        <a:xfrm>
          <a:off x="0" y="675"/>
          <a:ext cx="5175384"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Differences in institutional capacity</a:t>
          </a:r>
        </a:p>
      </dsp:txBody>
      <dsp:txXfrm>
        <a:off x="0" y="675"/>
        <a:ext cx="5175384" cy="1106957"/>
      </dsp:txXfrm>
    </dsp:sp>
    <dsp:sp modelId="{6D82CDB5-115A-4BBA-A275-10A696E7D7D1}">
      <dsp:nvSpPr>
        <dsp:cNvPr id="0" name=""/>
        <dsp:cNvSpPr/>
      </dsp:nvSpPr>
      <dsp:spPr>
        <a:xfrm>
          <a:off x="0" y="1107633"/>
          <a:ext cx="5175384" cy="0"/>
        </a:xfrm>
        <a:prstGeom prst="line">
          <a:avLst/>
        </a:prstGeom>
        <a:solidFill>
          <a:schemeClr val="accent2">
            <a:hueOff val="1610903"/>
            <a:satOff val="-4623"/>
            <a:lumOff val="-7402"/>
            <a:alphaOff val="0"/>
          </a:schemeClr>
        </a:solidFill>
        <a:ln w="19050" cap="flat" cmpd="sng" algn="ctr">
          <a:solidFill>
            <a:schemeClr val="accent2">
              <a:hueOff val="1610903"/>
              <a:satOff val="-4623"/>
              <a:lumOff val="-74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AA4485-1C4E-48BD-BFCA-4B06BABE1BC6}">
      <dsp:nvSpPr>
        <dsp:cNvPr id="0" name=""/>
        <dsp:cNvSpPr/>
      </dsp:nvSpPr>
      <dsp:spPr>
        <a:xfrm>
          <a:off x="0" y="1107633"/>
          <a:ext cx="5175384"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Varying levels of readiness</a:t>
          </a:r>
        </a:p>
      </dsp:txBody>
      <dsp:txXfrm>
        <a:off x="0" y="1107633"/>
        <a:ext cx="5175384" cy="1106957"/>
      </dsp:txXfrm>
    </dsp:sp>
    <dsp:sp modelId="{35B03B8E-3A79-457D-8783-B37EA24128AE}">
      <dsp:nvSpPr>
        <dsp:cNvPr id="0" name=""/>
        <dsp:cNvSpPr/>
      </dsp:nvSpPr>
      <dsp:spPr>
        <a:xfrm>
          <a:off x="0" y="2214591"/>
          <a:ext cx="5175384" cy="0"/>
        </a:xfrm>
        <a:prstGeom prst="line">
          <a:avLst/>
        </a:prstGeom>
        <a:solidFill>
          <a:schemeClr val="accent2">
            <a:hueOff val="3221807"/>
            <a:satOff val="-9246"/>
            <a:lumOff val="-14805"/>
            <a:alphaOff val="0"/>
          </a:schemeClr>
        </a:solidFill>
        <a:ln w="19050" cap="flat" cmpd="sng" algn="ctr">
          <a:solidFill>
            <a:schemeClr val="accent2">
              <a:hueOff val="3221807"/>
              <a:satOff val="-9246"/>
              <a:lumOff val="-148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CABE6A-EEA1-4A8C-900D-83CA3CC51D9E}">
      <dsp:nvSpPr>
        <dsp:cNvPr id="0" name=""/>
        <dsp:cNvSpPr/>
      </dsp:nvSpPr>
      <dsp:spPr>
        <a:xfrm>
          <a:off x="0" y="2214591"/>
          <a:ext cx="5175384"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Staffing and recruitment delays</a:t>
          </a:r>
        </a:p>
      </dsp:txBody>
      <dsp:txXfrm>
        <a:off x="0" y="2214591"/>
        <a:ext cx="5175384" cy="1106957"/>
      </dsp:txXfrm>
    </dsp:sp>
    <dsp:sp modelId="{8AF937C8-7D31-4AD7-BEA6-7F2510A30525}">
      <dsp:nvSpPr>
        <dsp:cNvPr id="0" name=""/>
        <dsp:cNvSpPr/>
      </dsp:nvSpPr>
      <dsp:spPr>
        <a:xfrm>
          <a:off x="0" y="3321549"/>
          <a:ext cx="5175384" cy="0"/>
        </a:xfrm>
        <a:prstGeom prst="line">
          <a:avLst/>
        </a:prstGeom>
        <a:solidFill>
          <a:schemeClr val="accent2">
            <a:hueOff val="4832710"/>
            <a:satOff val="-13870"/>
            <a:lumOff val="-22207"/>
            <a:alphaOff val="0"/>
          </a:schemeClr>
        </a:solidFill>
        <a:ln w="19050" cap="flat" cmpd="sng" algn="ctr">
          <a:solidFill>
            <a:schemeClr val="accent2">
              <a:hueOff val="4832710"/>
              <a:satOff val="-13870"/>
              <a:lumOff val="-2220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36E6A5-319D-4300-B36B-19594B523422}">
      <dsp:nvSpPr>
        <dsp:cNvPr id="0" name=""/>
        <dsp:cNvSpPr/>
      </dsp:nvSpPr>
      <dsp:spPr>
        <a:xfrm>
          <a:off x="0" y="3321549"/>
          <a:ext cx="5175384"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Funding uncertainty</a:t>
          </a:r>
        </a:p>
      </dsp:txBody>
      <dsp:txXfrm>
        <a:off x="0" y="3321549"/>
        <a:ext cx="5175384" cy="1106957"/>
      </dsp:txXfrm>
    </dsp:sp>
    <dsp:sp modelId="{D6B174D2-411B-465F-ABD1-995500808F1E}">
      <dsp:nvSpPr>
        <dsp:cNvPr id="0" name=""/>
        <dsp:cNvSpPr/>
      </dsp:nvSpPr>
      <dsp:spPr>
        <a:xfrm>
          <a:off x="0" y="4428507"/>
          <a:ext cx="5175384"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7FC038-ADA3-4A2E-A428-B7FF64872A9E}">
      <dsp:nvSpPr>
        <dsp:cNvPr id="0" name=""/>
        <dsp:cNvSpPr/>
      </dsp:nvSpPr>
      <dsp:spPr>
        <a:xfrm>
          <a:off x="0" y="4428507"/>
          <a:ext cx="5175384"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Role clarity for Lead Institution</a:t>
          </a:r>
        </a:p>
      </dsp:txBody>
      <dsp:txXfrm>
        <a:off x="0" y="4428507"/>
        <a:ext cx="5175384" cy="110695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8CF185-CE3E-41C6-BF8A-E2F8DF4D7762}">
      <dsp:nvSpPr>
        <dsp:cNvPr id="0" name=""/>
        <dsp:cNvSpPr/>
      </dsp:nvSpPr>
      <dsp:spPr>
        <a:xfrm>
          <a:off x="0" y="675"/>
          <a:ext cx="5175384"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D64606-F4A0-4401-9D27-C2C277B530F2}">
      <dsp:nvSpPr>
        <dsp:cNvPr id="0" name=""/>
        <dsp:cNvSpPr/>
      </dsp:nvSpPr>
      <dsp:spPr>
        <a:xfrm>
          <a:off x="0" y="675"/>
          <a:ext cx="5175384"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Articulate Shared Values and Principles of Working</a:t>
          </a:r>
        </a:p>
      </dsp:txBody>
      <dsp:txXfrm>
        <a:off x="0" y="675"/>
        <a:ext cx="5175384" cy="1106957"/>
      </dsp:txXfrm>
    </dsp:sp>
    <dsp:sp modelId="{6C14AB5E-C26C-4D2D-AAFB-250E44C48809}">
      <dsp:nvSpPr>
        <dsp:cNvPr id="0" name=""/>
        <dsp:cNvSpPr/>
      </dsp:nvSpPr>
      <dsp:spPr>
        <a:xfrm>
          <a:off x="0" y="1107633"/>
          <a:ext cx="5175384"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D40C51-F861-4C15-BD4C-E96224A84230}">
      <dsp:nvSpPr>
        <dsp:cNvPr id="0" name=""/>
        <dsp:cNvSpPr/>
      </dsp:nvSpPr>
      <dsp:spPr>
        <a:xfrm>
          <a:off x="0" y="1107633"/>
          <a:ext cx="5175384"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Clarify Governance and Operational Protocols</a:t>
          </a:r>
        </a:p>
      </dsp:txBody>
      <dsp:txXfrm>
        <a:off x="0" y="1107633"/>
        <a:ext cx="5175384" cy="1106957"/>
      </dsp:txXfrm>
    </dsp:sp>
    <dsp:sp modelId="{66C023F8-30D9-4FA6-940B-867FDD827114}">
      <dsp:nvSpPr>
        <dsp:cNvPr id="0" name=""/>
        <dsp:cNvSpPr/>
      </dsp:nvSpPr>
      <dsp:spPr>
        <a:xfrm>
          <a:off x="0" y="2214591"/>
          <a:ext cx="5175384"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125136-6547-4F4A-B8C6-8C98468A3509}">
      <dsp:nvSpPr>
        <dsp:cNvPr id="0" name=""/>
        <dsp:cNvSpPr/>
      </dsp:nvSpPr>
      <dsp:spPr>
        <a:xfrm>
          <a:off x="0" y="2214591"/>
          <a:ext cx="5175384"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Scope and Resource Anchor Posts</a:t>
          </a:r>
        </a:p>
      </dsp:txBody>
      <dsp:txXfrm>
        <a:off x="0" y="2214591"/>
        <a:ext cx="5175384" cy="1106957"/>
      </dsp:txXfrm>
    </dsp:sp>
    <dsp:sp modelId="{DCBBBF11-F5E9-4047-9CAD-DA28B89B7BA3}">
      <dsp:nvSpPr>
        <dsp:cNvPr id="0" name=""/>
        <dsp:cNvSpPr/>
      </dsp:nvSpPr>
      <dsp:spPr>
        <a:xfrm>
          <a:off x="0" y="3321549"/>
          <a:ext cx="5175384"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3A56A6-3498-4E05-9F3A-1ADE8D5F2BD6}">
      <dsp:nvSpPr>
        <dsp:cNvPr id="0" name=""/>
        <dsp:cNvSpPr/>
      </dsp:nvSpPr>
      <dsp:spPr>
        <a:xfrm>
          <a:off x="0" y="3321549"/>
          <a:ext cx="5175384"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Facilitate Partner Engagement</a:t>
          </a:r>
        </a:p>
      </dsp:txBody>
      <dsp:txXfrm>
        <a:off x="0" y="3321549"/>
        <a:ext cx="5175384" cy="1106957"/>
      </dsp:txXfrm>
    </dsp:sp>
    <dsp:sp modelId="{6DBE31B7-80E4-49BB-86D8-F76686256130}">
      <dsp:nvSpPr>
        <dsp:cNvPr id="0" name=""/>
        <dsp:cNvSpPr/>
      </dsp:nvSpPr>
      <dsp:spPr>
        <a:xfrm>
          <a:off x="0" y="4428507"/>
          <a:ext cx="5175384" cy="0"/>
        </a:xfrm>
        <a:prstGeom prst="lin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222EEA-65B3-493C-8DDC-D2F00BED8DB9}">
      <dsp:nvSpPr>
        <dsp:cNvPr id="0" name=""/>
        <dsp:cNvSpPr/>
      </dsp:nvSpPr>
      <dsp:spPr>
        <a:xfrm>
          <a:off x="0" y="4428507"/>
          <a:ext cx="5175384"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Built-in Opportunities for Shared Learning </a:t>
          </a:r>
        </a:p>
      </dsp:txBody>
      <dsp:txXfrm>
        <a:off x="0" y="4428507"/>
        <a:ext cx="5175384" cy="110695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3830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IE"/>
          </a:p>
        </p:txBody>
      </p:sp>
    </p:spTree>
    <p:extLst>
      <p:ext uri="{BB962C8B-B14F-4D97-AF65-F5344CB8AC3E}">
        <p14:creationId xmlns:p14="http://schemas.microsoft.com/office/powerpoint/2010/main" val="322859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IE"/>
          </a:p>
        </p:txBody>
      </p:sp>
    </p:spTree>
    <p:extLst>
      <p:ext uri="{BB962C8B-B14F-4D97-AF65-F5344CB8AC3E}">
        <p14:creationId xmlns:p14="http://schemas.microsoft.com/office/powerpoint/2010/main" val="30433724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endParaRPr dirty="0"/>
          </a:p>
        </p:txBody>
      </p:sp>
      <p:sp>
        <p:nvSpPr>
          <p:cNvPr id="4" name="Slide Number Placeholder 3"/>
          <p:cNvSpPr>
            <a:spLocks noGrp="1"/>
          </p:cNvSpPr>
          <p:nvPr>
            <p:ph type="sldNum" sz="quarter" idx="5"/>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A9DBD-335A-B7D4-7512-FBEC9A50790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IE"/>
          </a:p>
        </p:txBody>
      </p:sp>
      <p:sp>
        <p:nvSpPr>
          <p:cNvPr id="3" name="Subtitle 2">
            <a:extLst>
              <a:ext uri="{FF2B5EF4-FFF2-40B4-BE49-F238E27FC236}">
                <a16:creationId xmlns:a16="http://schemas.microsoft.com/office/drawing/2014/main" id="{0638E521-8D16-0060-B974-1EAF9EF052D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52ABE034-A02E-97F5-8CBE-110D738ED44C}"/>
              </a:ext>
            </a:extLst>
          </p:cNvPr>
          <p:cNvSpPr>
            <a:spLocks noGrp="1"/>
          </p:cNvSpPr>
          <p:nvPr>
            <p:ph type="dt" sz="half" idx="10"/>
          </p:nvPr>
        </p:nvSpPr>
        <p:spPr/>
        <p:txBody>
          <a:bodyPr/>
          <a:lstStyle/>
          <a:p>
            <a:fld id="{5BCAD085-E8A6-8845-BD4E-CB4CCA059FC4}" type="datetimeFigureOut">
              <a:rPr lang="en-US" smtClean="0"/>
              <a:t>6/9/2026</a:t>
            </a:fld>
            <a:endParaRPr lang="en-US"/>
          </a:p>
        </p:txBody>
      </p:sp>
      <p:sp>
        <p:nvSpPr>
          <p:cNvPr id="5" name="Footer Placeholder 4">
            <a:extLst>
              <a:ext uri="{FF2B5EF4-FFF2-40B4-BE49-F238E27FC236}">
                <a16:creationId xmlns:a16="http://schemas.microsoft.com/office/drawing/2014/main" id="{A5014813-68C5-213E-91D4-4AD7878868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68881C-3AF7-9456-013A-DB2C2D72DD0C}"/>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078790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B170D-713B-4174-40F4-17AF9787361A}"/>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BF47C47C-A46A-D98D-F418-5DAE152CF0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99BBC795-F927-34B8-CF3F-EE93B03DAD5A}"/>
              </a:ext>
            </a:extLst>
          </p:cNvPr>
          <p:cNvSpPr>
            <a:spLocks noGrp="1"/>
          </p:cNvSpPr>
          <p:nvPr>
            <p:ph type="dt" sz="half" idx="10"/>
          </p:nvPr>
        </p:nvSpPr>
        <p:spPr/>
        <p:txBody>
          <a:bodyPr/>
          <a:lstStyle/>
          <a:p>
            <a:fld id="{5BCAD085-E8A6-8845-BD4E-CB4CCA059FC4}" type="datetimeFigureOut">
              <a:rPr lang="en-US" smtClean="0"/>
              <a:t>6/9/2026</a:t>
            </a:fld>
            <a:endParaRPr lang="en-US"/>
          </a:p>
        </p:txBody>
      </p:sp>
      <p:sp>
        <p:nvSpPr>
          <p:cNvPr id="5" name="Footer Placeholder 4">
            <a:extLst>
              <a:ext uri="{FF2B5EF4-FFF2-40B4-BE49-F238E27FC236}">
                <a16:creationId xmlns:a16="http://schemas.microsoft.com/office/drawing/2014/main" id="{677943B4-99A8-0BCF-A1F6-F52D119E1A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B7C50B-E811-7BC8-3F7B-FEAF69C89B19}"/>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5048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DF756B-B10D-9971-4C5C-D20FE696B5B3}"/>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D29E8E25-AA86-987D-397C-10753BD6721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8FB6D60-A167-EAF1-D052-0BA42783DB31}"/>
              </a:ext>
            </a:extLst>
          </p:cNvPr>
          <p:cNvSpPr>
            <a:spLocks noGrp="1"/>
          </p:cNvSpPr>
          <p:nvPr>
            <p:ph type="dt" sz="half" idx="10"/>
          </p:nvPr>
        </p:nvSpPr>
        <p:spPr/>
        <p:txBody>
          <a:bodyPr/>
          <a:lstStyle/>
          <a:p>
            <a:fld id="{5BCAD085-E8A6-8845-BD4E-CB4CCA059FC4}" type="datetimeFigureOut">
              <a:rPr lang="en-US" smtClean="0"/>
              <a:t>6/9/2026</a:t>
            </a:fld>
            <a:endParaRPr lang="en-US"/>
          </a:p>
        </p:txBody>
      </p:sp>
      <p:sp>
        <p:nvSpPr>
          <p:cNvPr id="5" name="Footer Placeholder 4">
            <a:extLst>
              <a:ext uri="{FF2B5EF4-FFF2-40B4-BE49-F238E27FC236}">
                <a16:creationId xmlns:a16="http://schemas.microsoft.com/office/drawing/2014/main" id="{B985FEF1-C541-4F0A-1C9D-C0C2BAF319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641B29-527B-1D88-DEC3-9E74CBB4A34C}"/>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632475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0EFE5-3907-FD31-4536-53B43F329AE0}"/>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4B3B1535-FFD1-7ECF-DA3F-B1017BFBFA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240C2DD-95E0-6194-F2F5-B0EF34946046}"/>
              </a:ext>
            </a:extLst>
          </p:cNvPr>
          <p:cNvSpPr>
            <a:spLocks noGrp="1"/>
          </p:cNvSpPr>
          <p:nvPr>
            <p:ph type="dt" sz="half" idx="10"/>
          </p:nvPr>
        </p:nvSpPr>
        <p:spPr/>
        <p:txBody>
          <a:bodyPr/>
          <a:lstStyle/>
          <a:p>
            <a:fld id="{5BCAD085-E8A6-8845-BD4E-CB4CCA059FC4}" type="datetimeFigureOut">
              <a:rPr lang="en-US" smtClean="0"/>
              <a:t>6/9/2026</a:t>
            </a:fld>
            <a:endParaRPr lang="en-US"/>
          </a:p>
        </p:txBody>
      </p:sp>
      <p:sp>
        <p:nvSpPr>
          <p:cNvPr id="5" name="Footer Placeholder 4">
            <a:extLst>
              <a:ext uri="{FF2B5EF4-FFF2-40B4-BE49-F238E27FC236}">
                <a16:creationId xmlns:a16="http://schemas.microsoft.com/office/drawing/2014/main" id="{C85C632B-88FB-F91E-A8A6-FC0A290264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F8D7F4-4BE8-E86C-E683-556EE23FD759}"/>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0495029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EF6DB-AA62-31B9-73C2-8DC50A25310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85D6AC77-8D77-E3E7-A38C-205C54DE5884}"/>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05F5838-A149-66EC-8968-37FAFFBBBE47}"/>
              </a:ext>
            </a:extLst>
          </p:cNvPr>
          <p:cNvSpPr>
            <a:spLocks noGrp="1"/>
          </p:cNvSpPr>
          <p:nvPr>
            <p:ph type="dt" sz="half" idx="10"/>
          </p:nvPr>
        </p:nvSpPr>
        <p:spPr/>
        <p:txBody>
          <a:bodyPr/>
          <a:lstStyle/>
          <a:p>
            <a:fld id="{5BCAD085-E8A6-8845-BD4E-CB4CCA059FC4}" type="datetimeFigureOut">
              <a:rPr lang="en-US" smtClean="0"/>
              <a:t>6/9/2026</a:t>
            </a:fld>
            <a:endParaRPr lang="en-US"/>
          </a:p>
        </p:txBody>
      </p:sp>
      <p:sp>
        <p:nvSpPr>
          <p:cNvPr id="5" name="Footer Placeholder 4">
            <a:extLst>
              <a:ext uri="{FF2B5EF4-FFF2-40B4-BE49-F238E27FC236}">
                <a16:creationId xmlns:a16="http://schemas.microsoft.com/office/drawing/2014/main" id="{05B9C7C3-635A-E0B6-B29E-58E95153C2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3DF7DC-CEC0-3AB1-FFD3-90F45BB7431A}"/>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282058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13C95-38CD-92C5-72C3-0F2C88695C37}"/>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0A578DBE-AB20-D014-C058-28D038F22D6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8B211EE4-4807-C349-BA68-79159CCE7C81}"/>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7A4FD284-A383-E899-C8CA-0695561EDC70}"/>
              </a:ext>
            </a:extLst>
          </p:cNvPr>
          <p:cNvSpPr>
            <a:spLocks noGrp="1"/>
          </p:cNvSpPr>
          <p:nvPr>
            <p:ph type="dt" sz="half" idx="10"/>
          </p:nvPr>
        </p:nvSpPr>
        <p:spPr/>
        <p:txBody>
          <a:bodyPr/>
          <a:lstStyle/>
          <a:p>
            <a:fld id="{5BCAD085-E8A6-8845-BD4E-CB4CCA059FC4}" type="datetimeFigureOut">
              <a:rPr lang="en-US" smtClean="0"/>
              <a:t>6/9/2026</a:t>
            </a:fld>
            <a:endParaRPr lang="en-US"/>
          </a:p>
        </p:txBody>
      </p:sp>
      <p:sp>
        <p:nvSpPr>
          <p:cNvPr id="6" name="Footer Placeholder 5">
            <a:extLst>
              <a:ext uri="{FF2B5EF4-FFF2-40B4-BE49-F238E27FC236}">
                <a16:creationId xmlns:a16="http://schemas.microsoft.com/office/drawing/2014/main" id="{42EC3C42-C433-AB99-8165-F563B6993D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7DA370-10D5-B95A-54D3-0D774BE068A7}"/>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291707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CE2CD-7828-8796-76FA-1CA5E8A83359}"/>
              </a:ext>
            </a:extLst>
          </p:cNvPr>
          <p:cNvSpPr>
            <a:spLocks noGrp="1"/>
          </p:cNvSpPr>
          <p:nvPr>
            <p:ph type="title"/>
          </p:nvPr>
        </p:nvSpPr>
        <p:spPr>
          <a:xfrm>
            <a:off x="629841" y="365126"/>
            <a:ext cx="78867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EA68887A-3AC5-BD98-9B84-931CA90578A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6FD30E18-1D74-456A-B91C-CEA5AD6AD73A}"/>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C58768FB-AD7A-F79F-0956-C2A1518B40EB}"/>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911F705-79F6-2DDF-B03E-65C5A502CCA3}"/>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453A0E58-32B9-0203-5589-6434E6DA27F8}"/>
              </a:ext>
            </a:extLst>
          </p:cNvPr>
          <p:cNvSpPr>
            <a:spLocks noGrp="1"/>
          </p:cNvSpPr>
          <p:nvPr>
            <p:ph type="dt" sz="half" idx="10"/>
          </p:nvPr>
        </p:nvSpPr>
        <p:spPr/>
        <p:txBody>
          <a:bodyPr/>
          <a:lstStyle/>
          <a:p>
            <a:fld id="{5BCAD085-E8A6-8845-BD4E-CB4CCA059FC4}" type="datetimeFigureOut">
              <a:rPr lang="en-US" smtClean="0"/>
              <a:t>6/9/2026</a:t>
            </a:fld>
            <a:endParaRPr lang="en-US"/>
          </a:p>
        </p:txBody>
      </p:sp>
      <p:sp>
        <p:nvSpPr>
          <p:cNvPr id="8" name="Footer Placeholder 7">
            <a:extLst>
              <a:ext uri="{FF2B5EF4-FFF2-40B4-BE49-F238E27FC236}">
                <a16:creationId xmlns:a16="http://schemas.microsoft.com/office/drawing/2014/main" id="{37058B20-93FA-C8D1-D062-EF7904A0B4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2E733FA-E00B-8C28-D549-3B926E24FF9B}"/>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59569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7BDC-D29B-CADD-FE16-F4D6C7FBDAC1}"/>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75BD9C42-5D5B-6B6F-B2E7-D982AA29B00D}"/>
              </a:ext>
            </a:extLst>
          </p:cNvPr>
          <p:cNvSpPr>
            <a:spLocks noGrp="1"/>
          </p:cNvSpPr>
          <p:nvPr>
            <p:ph type="dt" sz="half" idx="10"/>
          </p:nvPr>
        </p:nvSpPr>
        <p:spPr/>
        <p:txBody>
          <a:bodyPr/>
          <a:lstStyle/>
          <a:p>
            <a:fld id="{5BCAD085-E8A6-8845-BD4E-CB4CCA059FC4}" type="datetimeFigureOut">
              <a:rPr lang="en-US" smtClean="0"/>
              <a:t>6/9/2026</a:t>
            </a:fld>
            <a:endParaRPr lang="en-US"/>
          </a:p>
        </p:txBody>
      </p:sp>
      <p:sp>
        <p:nvSpPr>
          <p:cNvPr id="4" name="Footer Placeholder 3">
            <a:extLst>
              <a:ext uri="{FF2B5EF4-FFF2-40B4-BE49-F238E27FC236}">
                <a16:creationId xmlns:a16="http://schemas.microsoft.com/office/drawing/2014/main" id="{AF0B00A9-1524-37E6-111E-5364684223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027C34-AE6E-1685-F97E-1C253DAAF9ED}"/>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97044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5FFFEA-DD68-079F-801C-833C3FE2107D}"/>
              </a:ext>
            </a:extLst>
          </p:cNvPr>
          <p:cNvSpPr>
            <a:spLocks noGrp="1"/>
          </p:cNvSpPr>
          <p:nvPr>
            <p:ph type="dt" sz="half" idx="10"/>
          </p:nvPr>
        </p:nvSpPr>
        <p:spPr/>
        <p:txBody>
          <a:bodyPr/>
          <a:lstStyle/>
          <a:p>
            <a:fld id="{5BCAD085-E8A6-8845-BD4E-CB4CCA059FC4}" type="datetimeFigureOut">
              <a:rPr lang="en-US" smtClean="0"/>
              <a:t>6/9/2026</a:t>
            </a:fld>
            <a:endParaRPr lang="en-US"/>
          </a:p>
        </p:txBody>
      </p:sp>
      <p:sp>
        <p:nvSpPr>
          <p:cNvPr id="3" name="Footer Placeholder 2">
            <a:extLst>
              <a:ext uri="{FF2B5EF4-FFF2-40B4-BE49-F238E27FC236}">
                <a16:creationId xmlns:a16="http://schemas.microsoft.com/office/drawing/2014/main" id="{51C4CF9F-D614-0A99-7150-23C657DC68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D65EA2-D6D2-299F-5BC5-F71083A0974B}"/>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668730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001C8-FCCD-3F22-6DED-931F2904868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E67D395E-0CAF-635D-6399-5585632C24F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F40E1EB2-0510-D723-22A9-74333059DD0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22292A5-4239-1019-2A62-A52D75EDB4BB}"/>
              </a:ext>
            </a:extLst>
          </p:cNvPr>
          <p:cNvSpPr>
            <a:spLocks noGrp="1"/>
          </p:cNvSpPr>
          <p:nvPr>
            <p:ph type="dt" sz="half" idx="10"/>
          </p:nvPr>
        </p:nvSpPr>
        <p:spPr/>
        <p:txBody>
          <a:bodyPr/>
          <a:lstStyle/>
          <a:p>
            <a:fld id="{5BCAD085-E8A6-8845-BD4E-CB4CCA059FC4}" type="datetimeFigureOut">
              <a:rPr lang="en-US" smtClean="0"/>
              <a:t>6/9/2026</a:t>
            </a:fld>
            <a:endParaRPr lang="en-US"/>
          </a:p>
        </p:txBody>
      </p:sp>
      <p:sp>
        <p:nvSpPr>
          <p:cNvPr id="6" name="Footer Placeholder 5">
            <a:extLst>
              <a:ext uri="{FF2B5EF4-FFF2-40B4-BE49-F238E27FC236}">
                <a16:creationId xmlns:a16="http://schemas.microsoft.com/office/drawing/2014/main" id="{9B291054-E0A1-E9D8-07E3-8D96A8BDF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102A49-7D6C-291A-685F-88C2AD303D70}"/>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75032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FEEF6-56C2-499B-561F-51146D07EE5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046A0B90-8407-E9A1-9882-47A77529531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IE"/>
          </a:p>
        </p:txBody>
      </p:sp>
      <p:sp>
        <p:nvSpPr>
          <p:cNvPr id="4" name="Text Placeholder 3">
            <a:extLst>
              <a:ext uri="{FF2B5EF4-FFF2-40B4-BE49-F238E27FC236}">
                <a16:creationId xmlns:a16="http://schemas.microsoft.com/office/drawing/2014/main" id="{F17678D4-A5DB-6F4C-3759-BD651F86ABE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60E9957-9DCD-4D7A-F2A8-87666197C4C3}"/>
              </a:ext>
            </a:extLst>
          </p:cNvPr>
          <p:cNvSpPr>
            <a:spLocks noGrp="1"/>
          </p:cNvSpPr>
          <p:nvPr>
            <p:ph type="dt" sz="half" idx="10"/>
          </p:nvPr>
        </p:nvSpPr>
        <p:spPr/>
        <p:txBody>
          <a:bodyPr/>
          <a:lstStyle/>
          <a:p>
            <a:fld id="{5BCAD085-E8A6-8845-BD4E-CB4CCA059FC4}" type="datetimeFigureOut">
              <a:rPr lang="en-US" smtClean="0"/>
              <a:t>6/9/2026</a:t>
            </a:fld>
            <a:endParaRPr lang="en-US"/>
          </a:p>
        </p:txBody>
      </p:sp>
      <p:sp>
        <p:nvSpPr>
          <p:cNvPr id="6" name="Footer Placeholder 5">
            <a:extLst>
              <a:ext uri="{FF2B5EF4-FFF2-40B4-BE49-F238E27FC236}">
                <a16:creationId xmlns:a16="http://schemas.microsoft.com/office/drawing/2014/main" id="{B445D405-344F-A37F-1B1E-243A44E8B2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9308B5-59EE-FA69-0327-803DC5BA0283}"/>
              </a:ext>
            </a:extLst>
          </p:cNvPr>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191819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C278BC-FEB4-E0DB-ACA4-DDDC446792A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FA008569-4E76-4D99-4E98-A8789F12690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076848C-87D4-C7D0-9579-A4D3AAF98C7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5BCAD085-E8A6-8845-BD4E-CB4CCA059FC4}" type="datetimeFigureOut">
              <a:rPr lang="en-US" smtClean="0"/>
              <a:t>6/9/2026</a:t>
            </a:fld>
            <a:endParaRPr lang="en-US"/>
          </a:p>
        </p:txBody>
      </p:sp>
      <p:sp>
        <p:nvSpPr>
          <p:cNvPr id="5" name="Footer Placeholder 4">
            <a:extLst>
              <a:ext uri="{FF2B5EF4-FFF2-40B4-BE49-F238E27FC236}">
                <a16:creationId xmlns:a16="http://schemas.microsoft.com/office/drawing/2014/main" id="{7E72051B-2FB2-F6C0-41D4-C797B38342D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27D44919-CD1D-0484-3EC6-9AE6B701B2A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938315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www.soarforaccess.i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AABDC89B-9307-F41B-1958-DCA92D4B5E45}"/>
              </a:ext>
            </a:extLst>
          </p:cNvPr>
          <p:cNvSpPr>
            <a:spLocks noGrp="1"/>
          </p:cNvSpPr>
          <p:nvPr>
            <p:ph type="ctrTitle"/>
          </p:nvPr>
        </p:nvSpPr>
        <p:spPr>
          <a:xfrm>
            <a:off x="667753" y="640080"/>
            <a:ext cx="2800511" cy="3566160"/>
          </a:xfrm>
        </p:spPr>
        <p:txBody>
          <a:bodyPr anchor="b">
            <a:normAutofit/>
          </a:bodyPr>
          <a:lstStyle/>
          <a:p>
            <a:pPr algn="l"/>
            <a:r>
              <a:rPr lang="en-US" sz="3600"/>
              <a:t>Olive Byrne</a:t>
            </a:r>
            <a:br>
              <a:rPr lang="en-US" sz="3600"/>
            </a:br>
            <a:r>
              <a:rPr lang="en-US" sz="3600"/>
              <a:t>UCC</a:t>
            </a:r>
            <a:br>
              <a:rPr lang="en-US" sz="3600"/>
            </a:br>
            <a:br>
              <a:rPr lang="en-US" sz="3600"/>
            </a:br>
            <a:r>
              <a:rPr lang="en-US" sz="3600"/>
              <a:t>SOAR Project</a:t>
            </a:r>
            <a:br>
              <a:rPr lang="en-US" sz="3600"/>
            </a:br>
            <a:r>
              <a:rPr lang="en-US" sz="3600"/>
              <a:t>South Cluster </a:t>
            </a:r>
            <a:endParaRPr lang="en-IE" sz="3600"/>
          </a:p>
        </p:txBody>
      </p:sp>
      <p:sp>
        <p:nvSpPr>
          <p:cNvPr id="4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7753" y="4409267"/>
            <a:ext cx="2606040" cy="18288"/>
          </a:xfrm>
          <a:custGeom>
            <a:avLst/>
            <a:gdLst>
              <a:gd name="csX0" fmla="*/ 0 w 2606040"/>
              <a:gd name="csY0" fmla="*/ 0 h 18288"/>
              <a:gd name="csX1" fmla="*/ 625450 w 2606040"/>
              <a:gd name="csY1" fmla="*/ 0 h 18288"/>
              <a:gd name="csX2" fmla="*/ 1224839 w 2606040"/>
              <a:gd name="csY2" fmla="*/ 0 h 18288"/>
              <a:gd name="csX3" fmla="*/ 1824228 w 2606040"/>
              <a:gd name="csY3" fmla="*/ 0 h 18288"/>
              <a:gd name="csX4" fmla="*/ 2606040 w 2606040"/>
              <a:gd name="csY4" fmla="*/ 0 h 18288"/>
              <a:gd name="csX5" fmla="*/ 2606040 w 2606040"/>
              <a:gd name="csY5" fmla="*/ 18288 h 18288"/>
              <a:gd name="csX6" fmla="*/ 1902409 w 2606040"/>
              <a:gd name="csY6" fmla="*/ 18288 h 18288"/>
              <a:gd name="csX7" fmla="*/ 1276960 w 2606040"/>
              <a:gd name="csY7" fmla="*/ 18288 h 18288"/>
              <a:gd name="csX8" fmla="*/ 677570 w 2606040"/>
              <a:gd name="csY8" fmla="*/ 18288 h 18288"/>
              <a:gd name="csX9" fmla="*/ 0 w 2606040"/>
              <a:gd name="csY9" fmla="*/ 18288 h 18288"/>
              <a:gd name="csX10" fmla="*/ 0 w 2606040"/>
              <a:gd name="csY10"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606040" h="18288" fill="none" extrusionOk="0">
                <a:moveTo>
                  <a:pt x="0" y="0"/>
                </a:moveTo>
                <a:cubicBezTo>
                  <a:pt x="266776" y="-600"/>
                  <a:pt x="322756" y="3201"/>
                  <a:pt x="625450" y="0"/>
                </a:cubicBezTo>
                <a:cubicBezTo>
                  <a:pt x="928144" y="-3201"/>
                  <a:pt x="968141" y="9269"/>
                  <a:pt x="1224839" y="0"/>
                </a:cubicBezTo>
                <a:cubicBezTo>
                  <a:pt x="1481537" y="-9269"/>
                  <a:pt x="1569059" y="21947"/>
                  <a:pt x="1824228" y="0"/>
                </a:cubicBezTo>
                <a:cubicBezTo>
                  <a:pt x="2079397" y="-21947"/>
                  <a:pt x="2326053" y="-10194"/>
                  <a:pt x="2606040" y="0"/>
                </a:cubicBezTo>
                <a:cubicBezTo>
                  <a:pt x="2605462" y="4771"/>
                  <a:pt x="2606793" y="12323"/>
                  <a:pt x="2606040" y="18288"/>
                </a:cubicBezTo>
                <a:cubicBezTo>
                  <a:pt x="2256758" y="31410"/>
                  <a:pt x="2173673" y="-12878"/>
                  <a:pt x="1902409" y="18288"/>
                </a:cubicBezTo>
                <a:cubicBezTo>
                  <a:pt x="1631145" y="49454"/>
                  <a:pt x="1461378" y="5466"/>
                  <a:pt x="1276960" y="18288"/>
                </a:cubicBezTo>
                <a:cubicBezTo>
                  <a:pt x="1092542" y="31110"/>
                  <a:pt x="890442" y="13213"/>
                  <a:pt x="677570" y="18288"/>
                </a:cubicBezTo>
                <a:cubicBezTo>
                  <a:pt x="464698" y="23364"/>
                  <a:pt x="187648" y="35837"/>
                  <a:pt x="0" y="18288"/>
                </a:cubicBezTo>
                <a:cubicBezTo>
                  <a:pt x="841" y="12879"/>
                  <a:pt x="-726" y="3977"/>
                  <a:pt x="0" y="0"/>
                </a:cubicBezTo>
                <a:close/>
              </a:path>
              <a:path w="2606040" h="18288" stroke="0" extrusionOk="0">
                <a:moveTo>
                  <a:pt x="0" y="0"/>
                </a:moveTo>
                <a:cubicBezTo>
                  <a:pt x="197231" y="3803"/>
                  <a:pt x="358914" y="-9291"/>
                  <a:pt x="599389" y="0"/>
                </a:cubicBezTo>
                <a:cubicBezTo>
                  <a:pt x="839864" y="9291"/>
                  <a:pt x="979371" y="8509"/>
                  <a:pt x="1303020" y="0"/>
                </a:cubicBezTo>
                <a:cubicBezTo>
                  <a:pt x="1626669" y="-8509"/>
                  <a:pt x="1726300" y="7440"/>
                  <a:pt x="1876349" y="0"/>
                </a:cubicBezTo>
                <a:cubicBezTo>
                  <a:pt x="2026398" y="-7440"/>
                  <a:pt x="2430712" y="17957"/>
                  <a:pt x="2606040" y="0"/>
                </a:cubicBezTo>
                <a:cubicBezTo>
                  <a:pt x="2605426" y="8857"/>
                  <a:pt x="2606544" y="13619"/>
                  <a:pt x="2606040" y="18288"/>
                </a:cubicBezTo>
                <a:cubicBezTo>
                  <a:pt x="2393024" y="2241"/>
                  <a:pt x="2191161" y="39259"/>
                  <a:pt x="1980590" y="18288"/>
                </a:cubicBezTo>
                <a:cubicBezTo>
                  <a:pt x="1770019" y="-2683"/>
                  <a:pt x="1476440" y="36114"/>
                  <a:pt x="1276960" y="18288"/>
                </a:cubicBezTo>
                <a:cubicBezTo>
                  <a:pt x="1077480" y="463"/>
                  <a:pt x="880988" y="42125"/>
                  <a:pt x="651510" y="18288"/>
                </a:cubicBezTo>
                <a:cubicBezTo>
                  <a:pt x="422032" y="-5549"/>
                  <a:pt x="130744" y="-1947"/>
                  <a:pt x="0" y="18288"/>
                </a:cubicBezTo>
                <a:cubicBezTo>
                  <a:pt x="-487" y="10816"/>
                  <a:pt x="-839" y="6058"/>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Cover of Access Policy and Practice Insights Report ">
            <a:extLst>
              <a:ext uri="{FF2B5EF4-FFF2-40B4-BE49-F238E27FC236}">
                <a16:creationId xmlns:a16="http://schemas.microsoft.com/office/drawing/2014/main" id="{06B29ACD-8FB3-D511-8C19-F8D4921E85EC}"/>
              </a:ext>
            </a:extLst>
          </p:cNvPr>
          <p:cNvPicPr>
            <a:picLocks noChangeAspect="1"/>
          </p:cNvPicPr>
          <p:nvPr/>
        </p:nvPicPr>
        <p:blipFill>
          <a:blip r:embed="rId3"/>
          <a:srcRect l="12133" r="29942" b="-1"/>
          <a:stretch>
            <a:fillRect/>
          </a:stretch>
        </p:blipFill>
        <p:spPr>
          <a:xfrm>
            <a:off x="3941546" y="10"/>
            <a:ext cx="515908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11"/>
                                        </p:tgtEl>
                                        <p:attrNameLst>
                                          <p:attrName>style.visibility</p:attrName>
                                        </p:attrNameLst>
                                      </p:cBhvr>
                                      <p:to>
                                        <p:strVal val="visible"/>
                                      </p:to>
                                    </p:set>
                                    <p:animEffect transition="in" filter="fade">
                                      <p:cBhvr>
                                        <p:cTn id="7" dur="4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6250" y="640823"/>
            <a:ext cx="2563994" cy="5583148"/>
          </a:xfrm>
        </p:spPr>
        <p:txBody>
          <a:bodyPr anchor="ctr">
            <a:normAutofit/>
          </a:bodyPr>
          <a:lstStyle/>
          <a:p>
            <a:r>
              <a:rPr lang="en-US" sz="3600"/>
              <a:t>Successful Inter-institutional Partnerships </a:t>
            </a:r>
          </a:p>
        </p:txBody>
      </p:sp>
      <p:sp>
        <p:nvSpPr>
          <p:cNvPr id="16"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sX0" fmla="*/ 0 w 5410200"/>
              <a:gd name="csY0" fmla="*/ 0 h 13716"/>
              <a:gd name="csX1" fmla="*/ 568071 w 5410200"/>
              <a:gd name="csY1" fmla="*/ 0 h 13716"/>
              <a:gd name="csX2" fmla="*/ 1298448 w 5410200"/>
              <a:gd name="csY2" fmla="*/ 0 h 13716"/>
              <a:gd name="csX3" fmla="*/ 1920621 w 5410200"/>
              <a:gd name="csY3" fmla="*/ 0 h 13716"/>
              <a:gd name="csX4" fmla="*/ 2488692 w 5410200"/>
              <a:gd name="csY4" fmla="*/ 0 h 13716"/>
              <a:gd name="csX5" fmla="*/ 3219069 w 5410200"/>
              <a:gd name="csY5" fmla="*/ 0 h 13716"/>
              <a:gd name="csX6" fmla="*/ 3895344 w 5410200"/>
              <a:gd name="csY6" fmla="*/ 0 h 13716"/>
              <a:gd name="csX7" fmla="*/ 4571619 w 5410200"/>
              <a:gd name="csY7" fmla="*/ 0 h 13716"/>
              <a:gd name="csX8" fmla="*/ 5410200 w 5410200"/>
              <a:gd name="csY8" fmla="*/ 0 h 13716"/>
              <a:gd name="csX9" fmla="*/ 5410200 w 5410200"/>
              <a:gd name="csY9" fmla="*/ 13716 h 13716"/>
              <a:gd name="csX10" fmla="*/ 4842129 w 5410200"/>
              <a:gd name="csY10" fmla="*/ 13716 h 13716"/>
              <a:gd name="csX11" fmla="*/ 4328160 w 5410200"/>
              <a:gd name="csY11" fmla="*/ 13716 h 13716"/>
              <a:gd name="csX12" fmla="*/ 3597783 w 5410200"/>
              <a:gd name="csY12" fmla="*/ 13716 h 13716"/>
              <a:gd name="csX13" fmla="*/ 3029712 w 5410200"/>
              <a:gd name="csY13" fmla="*/ 13716 h 13716"/>
              <a:gd name="csX14" fmla="*/ 2299335 w 5410200"/>
              <a:gd name="csY14" fmla="*/ 13716 h 13716"/>
              <a:gd name="csX15" fmla="*/ 1514856 w 5410200"/>
              <a:gd name="csY15" fmla="*/ 13716 h 13716"/>
              <a:gd name="csX16" fmla="*/ 892683 w 5410200"/>
              <a:gd name="csY16" fmla="*/ 13716 h 13716"/>
              <a:gd name="csX17" fmla="*/ 0 w 5410200"/>
              <a:gd name="csY17" fmla="*/ 13716 h 13716"/>
              <a:gd name="csX18" fmla="*/ 0 w 5410200"/>
              <a:gd name="csY18"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7" name="Content Placeholder 2">
            <a:extLst>
              <a:ext uri="{FF2B5EF4-FFF2-40B4-BE49-F238E27FC236}">
                <a16:creationId xmlns:a16="http://schemas.microsoft.com/office/drawing/2014/main" id="{2EF3C90E-80E6-E947-0CF1-0C932B560F93}"/>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682356040"/>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865C7D-B408-2013-02E9-FDC591A75485}"/>
              </a:ext>
            </a:extLst>
          </p:cNvPr>
          <p:cNvSpPr>
            <a:spLocks noGrp="1"/>
          </p:cNvSpPr>
          <p:nvPr>
            <p:ph type="title"/>
          </p:nvPr>
        </p:nvSpPr>
        <p:spPr>
          <a:xfrm>
            <a:off x="442170" y="856180"/>
            <a:ext cx="3420438" cy="1128068"/>
          </a:xfrm>
        </p:spPr>
        <p:txBody>
          <a:bodyPr anchor="ctr">
            <a:normAutofit/>
          </a:bodyPr>
          <a:lstStyle/>
          <a:p>
            <a:r>
              <a:rPr lang="en-US" sz="3500"/>
              <a:t>Thank You </a:t>
            </a:r>
            <a:endParaRPr lang="en-IE" sz="3500"/>
          </a:p>
        </p:txBody>
      </p:sp>
      <p:grpSp>
        <p:nvGrpSpPr>
          <p:cNvPr id="21" name="Group 2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266396" cy="673460"/>
            <a:chOff x="0" y="823811"/>
            <a:chExt cx="355196" cy="673460"/>
          </a:xfrm>
        </p:grpSpPr>
        <p:sp>
          <p:nvSpPr>
            <p:cNvPr id="22" name="Rectangle 2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8813"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C7CF332-9A3B-1958-1709-DF5968E48309}"/>
              </a:ext>
            </a:extLst>
          </p:cNvPr>
          <p:cNvSpPr>
            <a:spLocks noGrp="1"/>
          </p:cNvSpPr>
          <p:nvPr>
            <p:ph idx="1"/>
          </p:nvPr>
        </p:nvSpPr>
        <p:spPr>
          <a:xfrm>
            <a:off x="443039" y="2330505"/>
            <a:ext cx="3419569" cy="3979585"/>
          </a:xfrm>
        </p:spPr>
        <p:txBody>
          <a:bodyPr anchor="ctr">
            <a:normAutofit fontScale="92500"/>
          </a:bodyPr>
          <a:lstStyle/>
          <a:p>
            <a:pPr marL="0" indent="0">
              <a:buNone/>
            </a:pPr>
            <a:endParaRPr lang="en-US" sz="1700" dirty="0">
              <a:hlinkClick r:id="rId3"/>
            </a:endParaRPr>
          </a:p>
          <a:p>
            <a:pPr marL="0" indent="0">
              <a:buNone/>
            </a:pPr>
            <a:endParaRPr lang="en-US" sz="1700" dirty="0">
              <a:hlinkClick r:id="rId3"/>
            </a:endParaRPr>
          </a:p>
          <a:p>
            <a:pPr marL="0" indent="0">
              <a:buNone/>
            </a:pPr>
            <a:endParaRPr lang="en-US" sz="2800" dirty="0">
              <a:hlinkClick r:id="rId3"/>
            </a:endParaRPr>
          </a:p>
          <a:p>
            <a:pPr marL="0" indent="0">
              <a:buNone/>
            </a:pPr>
            <a:r>
              <a:rPr lang="en-US" sz="2800" dirty="0">
                <a:hlinkClick r:id="rId3"/>
              </a:rPr>
              <a:t>www.soarforaccess.ie</a:t>
            </a:r>
            <a:endParaRPr lang="en-US" sz="2800" dirty="0"/>
          </a:p>
          <a:p>
            <a:endParaRPr lang="en-US" sz="2800" dirty="0"/>
          </a:p>
          <a:p>
            <a:endParaRPr lang="en-US" sz="2800" dirty="0"/>
          </a:p>
          <a:p>
            <a:pPr marL="0" indent="0">
              <a:buNone/>
            </a:pPr>
            <a:r>
              <a:rPr lang="en-US" sz="2800" dirty="0"/>
              <a:t>Olive Byrne</a:t>
            </a:r>
          </a:p>
          <a:p>
            <a:pPr marL="0" indent="0">
              <a:buNone/>
            </a:pPr>
            <a:r>
              <a:rPr lang="en-US" sz="2800" dirty="0"/>
              <a:t>Head of Access </a:t>
            </a:r>
          </a:p>
          <a:p>
            <a:pPr marL="0" indent="0">
              <a:buNone/>
            </a:pPr>
            <a:r>
              <a:rPr lang="en-US" sz="2800" dirty="0"/>
              <a:t>UCC</a:t>
            </a:r>
          </a:p>
          <a:p>
            <a:pPr marL="0" indent="0">
              <a:buNone/>
            </a:pPr>
            <a:endParaRPr lang="en-IE" sz="1700" dirty="0"/>
          </a:p>
        </p:txBody>
      </p:sp>
      <p:sp>
        <p:nvSpPr>
          <p:cNvPr id="27" name="Rectangle 2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23252" y="0"/>
            <a:ext cx="112074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64357" y="513853"/>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Image showing cover of  Access Policy and Practice Insights report  ">
            <a:extLst>
              <a:ext uri="{FF2B5EF4-FFF2-40B4-BE49-F238E27FC236}">
                <a16:creationId xmlns:a16="http://schemas.microsoft.com/office/drawing/2014/main" id="{C039F886-1978-3336-7C67-C4334ACC0E9F}"/>
              </a:ext>
            </a:extLst>
          </p:cNvPr>
          <p:cNvPicPr>
            <a:picLocks noChangeAspect="1"/>
          </p:cNvPicPr>
          <p:nvPr/>
        </p:nvPicPr>
        <p:blipFill>
          <a:blip r:embed="rId4"/>
          <a:srcRect l="3801" r="19215" b="-2"/>
          <a:stretch>
            <a:fillRect/>
          </a:stretch>
        </p:blipFill>
        <p:spPr>
          <a:xfrm>
            <a:off x="4483341" y="799352"/>
            <a:ext cx="4069057" cy="5259296"/>
          </a:xfrm>
          <a:prstGeom prst="rect">
            <a:avLst/>
          </a:prstGeom>
        </p:spPr>
      </p:pic>
    </p:spTree>
    <p:extLst>
      <p:ext uri="{BB962C8B-B14F-4D97-AF65-F5344CB8AC3E}">
        <p14:creationId xmlns:p14="http://schemas.microsoft.com/office/powerpoint/2010/main" val="3819151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227" y="1046988"/>
            <a:ext cx="3518154" cy="4526280"/>
          </a:xfrm>
        </p:spPr>
        <p:txBody>
          <a:bodyPr>
            <a:normAutofit/>
          </a:bodyPr>
          <a:lstStyle/>
          <a:p>
            <a:r>
              <a:rPr lang="en-US" sz="3500" dirty="0"/>
              <a:t>Partnership Impact</a:t>
            </a:r>
            <a:br>
              <a:rPr lang="en-US" sz="3500" dirty="0"/>
            </a:br>
            <a:br>
              <a:rPr lang="en-US" sz="3500" dirty="0"/>
            </a:br>
            <a:r>
              <a:rPr lang="en-US" sz="3500" dirty="0"/>
              <a:t>Why This Matters for Students</a:t>
            </a:r>
          </a:p>
        </p:txBody>
      </p:sp>
      <p:graphicFrame>
        <p:nvGraphicFramePr>
          <p:cNvPr id="21" name="Content Placeholder 2" descr="Four rounded rectangular panels stacked vertically on a light gray background, each with an icon on the left and text on the right.&#10;&#10;A red handshake icon next to the text: “Improved consistency in outreach and supports.”&#10;A green downward-trending line chart icon next to: “Reduced duplication of services.”&#10;A purple group of people icon next to: “Shared expertise strengthens access provision.”&#10;A blue checkmark icon next to: “Regional commitment to widening participation.”">
            <a:extLst>
              <a:ext uri="{FF2B5EF4-FFF2-40B4-BE49-F238E27FC236}">
                <a16:creationId xmlns:a16="http://schemas.microsoft.com/office/drawing/2014/main" id="{8719B8B0-DED3-E45B-49D7-3CE8BCEF6FBE}"/>
              </a:ext>
            </a:extLst>
          </p:cNvPr>
          <p:cNvGraphicFramePr>
            <a:graphicFrameLocks noGrp="1"/>
          </p:cNvGraphicFramePr>
          <p:nvPr>
            <p:ph idx="1"/>
            <p:extLst>
              <p:ext uri="{D42A27DB-BD31-4B8C-83A1-F6EECF244321}">
                <p14:modId xmlns:p14="http://schemas.microsoft.com/office/powerpoint/2010/main" val="1832020722"/>
              </p:ext>
            </p:extLst>
          </p:nvPr>
        </p:nvGraphicFramePr>
        <p:xfrm>
          <a:off x="3977640" y="676656"/>
          <a:ext cx="4773168" cy="5513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557188"/>
            <a:ext cx="7886700" cy="1133499"/>
          </a:xfrm>
        </p:spPr>
        <p:txBody>
          <a:bodyPr>
            <a:normAutofit/>
          </a:bodyPr>
          <a:lstStyle/>
          <a:p>
            <a:pPr algn="ctr"/>
            <a:r>
              <a:rPr lang="en-IE" sz="4500"/>
              <a:t>Partnership</a:t>
            </a:r>
          </a:p>
        </p:txBody>
      </p:sp>
      <p:graphicFrame>
        <p:nvGraphicFramePr>
          <p:cNvPr id="23" name="Content Placeholder 2" descr="A dark blue flowchart with six rectangular boxes connected by arrows.&#10;Top row, from left to right: “National policy shift to regional clusters” leads to “PATH 3 funded regional collaboration,” which leads to “Focus on widening participation.”&#10;An arrow then moves downward to the bottom row, starting with “South/Southeast HEI cluster,” which leads to “Explore inter-institutional partnerships in access,” and finally to “Understand enabling factors for collaboration.”">
            <a:extLst>
              <a:ext uri="{FF2B5EF4-FFF2-40B4-BE49-F238E27FC236}">
                <a16:creationId xmlns:a16="http://schemas.microsoft.com/office/drawing/2014/main" id="{84536285-2C0C-594B-D55D-A00B1AFCBBA6}"/>
              </a:ext>
            </a:extLst>
          </p:cNvPr>
          <p:cNvGraphicFramePr>
            <a:graphicFrameLocks noGrp="1"/>
          </p:cNvGraphicFramePr>
          <p:nvPr>
            <p:ph idx="1"/>
            <p:extLst>
              <p:ext uri="{D42A27DB-BD31-4B8C-83A1-F6EECF244321}">
                <p14:modId xmlns:p14="http://schemas.microsoft.com/office/powerpoint/2010/main" val="2763447247"/>
              </p:ext>
            </p:extLst>
          </p:nvPr>
        </p:nvGraphicFramePr>
        <p:xfrm>
          <a:off x="628650" y="1471961"/>
          <a:ext cx="78867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Logo for MTU, SETU &amp; UCC">
            <a:extLst>
              <a:ext uri="{FF2B5EF4-FFF2-40B4-BE49-F238E27FC236}">
                <a16:creationId xmlns:a16="http://schemas.microsoft.com/office/drawing/2014/main" id="{31C663B3-33FF-A6C9-92B9-7B9BA2A9CD96}"/>
              </a:ext>
            </a:extLst>
          </p:cNvPr>
          <p:cNvPicPr>
            <a:picLocks noChangeAspect="1"/>
          </p:cNvPicPr>
          <p:nvPr/>
        </p:nvPicPr>
        <p:blipFill>
          <a:blip r:embed="rId8"/>
          <a:stretch>
            <a:fillRect/>
          </a:stretch>
        </p:blipFill>
        <p:spPr>
          <a:xfrm>
            <a:off x="0" y="6084522"/>
            <a:ext cx="9144000" cy="749827"/>
          </a:xfrm>
          <a:prstGeom prst="rect">
            <a:avLst/>
          </a:prstGeom>
        </p:spPr>
      </p:pic>
      <p:pic>
        <p:nvPicPr>
          <p:cNvPr id="12" name="Picture 11" descr="SOAR LOGO">
            <a:extLst>
              <a:ext uri="{FF2B5EF4-FFF2-40B4-BE49-F238E27FC236}">
                <a16:creationId xmlns:a16="http://schemas.microsoft.com/office/drawing/2014/main" id="{3A232591-5E69-A966-5C9A-FCF9E7C4F9D8}"/>
              </a:ext>
            </a:extLst>
          </p:cNvPr>
          <p:cNvPicPr>
            <a:picLocks noChangeAspect="1"/>
          </p:cNvPicPr>
          <p:nvPr/>
        </p:nvPicPr>
        <p:blipFill>
          <a:blip r:embed="rId9"/>
          <a:stretch>
            <a:fillRect/>
          </a:stretch>
        </p:blipFill>
        <p:spPr>
          <a:xfrm>
            <a:off x="79328" y="23651"/>
            <a:ext cx="3298222" cy="179237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4409267"/>
            <a:ext cx="2441321" cy="18288"/>
          </a:xfrm>
          <a:custGeom>
            <a:avLst/>
            <a:gdLst>
              <a:gd name="csX0" fmla="*/ 0 w 2441321"/>
              <a:gd name="csY0" fmla="*/ 0 h 18288"/>
              <a:gd name="csX1" fmla="*/ 585917 w 2441321"/>
              <a:gd name="csY1" fmla="*/ 0 h 18288"/>
              <a:gd name="csX2" fmla="*/ 1196247 w 2441321"/>
              <a:gd name="csY2" fmla="*/ 0 h 18288"/>
              <a:gd name="csX3" fmla="*/ 1806578 w 2441321"/>
              <a:gd name="csY3" fmla="*/ 0 h 18288"/>
              <a:gd name="csX4" fmla="*/ 2441321 w 2441321"/>
              <a:gd name="csY4" fmla="*/ 0 h 18288"/>
              <a:gd name="csX5" fmla="*/ 2441321 w 2441321"/>
              <a:gd name="csY5" fmla="*/ 18288 h 18288"/>
              <a:gd name="csX6" fmla="*/ 1830991 w 2441321"/>
              <a:gd name="csY6" fmla="*/ 18288 h 18288"/>
              <a:gd name="csX7" fmla="*/ 1269487 w 2441321"/>
              <a:gd name="csY7" fmla="*/ 18288 h 18288"/>
              <a:gd name="csX8" fmla="*/ 707983 w 2441321"/>
              <a:gd name="csY8" fmla="*/ 18288 h 18288"/>
              <a:gd name="csX9" fmla="*/ 0 w 2441321"/>
              <a:gd name="csY9" fmla="*/ 18288 h 18288"/>
              <a:gd name="csX10" fmla="*/ 0 w 2441321"/>
              <a:gd name="csY10"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Organisational governance diagram for the PATH project, shown as a hierarchy of blue rounded rectangles connected by orange dotted arrows on a light grey background.&#10;&#10;At the top of the structure are two governance groups:&#10;&#10;PATH Steering Group – Registrars &amp; Access Officers&#10;Lead Institution – UCC&#10;&#10;The PATH Steering Group is connected by a dotted arrow to the Lead Institution, indicating a reporting or governance relationship.&#10;&#10;Below the Steering Group is the:&#10;&#10;PATH Advisory Group – Access Officers &amp; Community Partners&#10;&#10;A dotted arrow connects the Advisory Group upward to the Steering Group.&#10;&#10;Below the Advisory Group is:&#10;&#10;Cluster Co-Ordination – Project Co-Ordinator&#10;&#10;A dotted arrow connects the Cluster Co-Ordination function upward to the Advisory Group. Another dotted arrow extends from Cluster Co-Ordination to the right and then upward to the Lead Institution, indicating a direct reporting or communication link.&#10;&#10;Below Cluster Co-Ordination is a wide horizontal bar labelled:&#10;&#10;Work Streams&#10;&#10;A two-way vertical dotted arrow connects the Work Streams level with Cluster Co-Ordination, indicating ongoing communication and coordination.&#10;&#10;Five work streams sit beneath the Work Streams bar, each connected by a vertical dotted line:&#10;&#10;Travellers in Education&#10;Access Staff &amp; Community Partners&#10;Lead: MTU Cork Campus&#10;PATH 2 1916 Bursary&#10;Lead: SETU Carlow&#10;Access Staff&#10;Enabling Transitions&#10;Access Staff &amp; Community Partners&#10;Lead: SETU Waterford&#10;Partnership for Access&#10;All Stakeholders&#10;Connecting Communities, Connecting Curriculum&#10;Access Staff &amp; Community Partners&#10;Lead: UCC&#10;&#10;An additional dotted connection links the Work Streams level to the PATH Advisory Group via a vertical line on the left side of the diagram, indicating that information or activity from the work streams informs the Advisory Group.&#10;&#10;Overall, the diagram depicts a governance structure in which project work streams feed into Cluster Co-Ordination and the Advisory Group, which in turn reports to the Steering Group, with UCC acting as the lead institution and receiving direct communication from both the Steering Group and Cluster Co-Ordination.">
            <a:extLst>
              <a:ext uri="{FF2B5EF4-FFF2-40B4-BE49-F238E27FC236}">
                <a16:creationId xmlns:a16="http://schemas.microsoft.com/office/drawing/2014/main" id="{2FFED772-38FB-2C45-68BB-9EFCC7DE91D0}"/>
              </a:ext>
            </a:extLst>
          </p:cNvPr>
          <p:cNvPicPr>
            <a:picLocks noChangeAspect="1"/>
          </p:cNvPicPr>
          <p:nvPr/>
        </p:nvPicPr>
        <p:blipFill>
          <a:blip r:embed="rId3"/>
          <a:stretch>
            <a:fillRect/>
          </a:stretch>
        </p:blipFill>
        <p:spPr>
          <a:xfrm>
            <a:off x="1393902" y="357716"/>
            <a:ext cx="7576525" cy="6500284"/>
          </a:xfrm>
          <a:prstGeom prst="rect">
            <a:avLst/>
          </a:prstGeom>
        </p:spPr>
      </p:pic>
      <p:sp>
        <p:nvSpPr>
          <p:cNvPr id="2" name="Title 1"/>
          <p:cNvSpPr>
            <a:spLocks noGrp="1"/>
          </p:cNvSpPr>
          <p:nvPr>
            <p:ph type="title"/>
          </p:nvPr>
        </p:nvSpPr>
        <p:spPr>
          <a:xfrm>
            <a:off x="242316" y="106883"/>
            <a:ext cx="2678858" cy="2168462"/>
          </a:xfrm>
        </p:spPr>
        <p:txBody>
          <a:bodyPr vert="horz" lIns="91440" tIns="45720" rIns="91440" bIns="45720" rtlCol="0" anchor="b">
            <a:normAutofit/>
          </a:bodyPr>
          <a:lstStyle/>
          <a:p>
            <a:pPr defTabSz="914400"/>
            <a:r>
              <a:rPr lang="en-US" sz="4800" kern="1200" dirty="0">
                <a:solidFill>
                  <a:schemeClr val="tx1"/>
                </a:solidFill>
                <a:latin typeface="+mj-lt"/>
                <a:ea typeface="+mj-ea"/>
                <a:cs typeface="+mj-cs"/>
              </a:rPr>
              <a:t>The SOAR Project – Overview</a:t>
            </a:r>
          </a:p>
        </p:txBody>
      </p:sp>
      <p:sp>
        <p:nvSpPr>
          <p:cNvPr id="3" name="Content Placeholder 2"/>
          <p:cNvSpPr>
            <a:spLocks noGrp="1"/>
          </p:cNvSpPr>
          <p:nvPr>
            <p:ph idx="1"/>
          </p:nvPr>
        </p:nvSpPr>
        <p:spPr>
          <a:xfrm>
            <a:off x="244921" y="3629603"/>
            <a:ext cx="2678858" cy="1559327"/>
          </a:xfrm>
        </p:spPr>
        <p:txBody>
          <a:bodyPr vert="horz" lIns="91440" tIns="45720" rIns="91440" bIns="45720" rtlCol="0">
            <a:normAutofit/>
          </a:bodyPr>
          <a:lstStyle/>
          <a:p>
            <a:pPr marL="0" indent="0" defTabSz="914400">
              <a:spcBef>
                <a:spcPts val="1000"/>
              </a:spcBef>
              <a:buNone/>
            </a:pPr>
            <a:r>
              <a:rPr lang="en-US" sz="2400" kern="1200" dirty="0">
                <a:solidFill>
                  <a:schemeClr val="tx1"/>
                </a:solidFill>
                <a:latin typeface="+mn-lt"/>
                <a:ea typeface="+mn-ea"/>
                <a:cs typeface="+mn-cs"/>
              </a:rPr>
              <a:t>Five workstreams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4777739"/>
            <a:ext cx="3142078" cy="1412119"/>
          </a:xfrm>
        </p:spPr>
        <p:txBody>
          <a:bodyPr>
            <a:normAutofit fontScale="90000"/>
          </a:bodyPr>
          <a:lstStyle/>
          <a:p>
            <a:br>
              <a:rPr lang="en-US" sz="2600" dirty="0"/>
            </a:br>
            <a:r>
              <a:rPr lang="en-US" b="1" dirty="0"/>
              <a:t>Trust, Professional Collaboration and Shared Goals </a:t>
            </a:r>
            <a:endParaRPr lang="en-US" sz="2600" b="1" dirty="0"/>
          </a:p>
        </p:txBody>
      </p:sp>
      <p:pic>
        <p:nvPicPr>
          <p:cNvPr id="5" name="Picture 4" descr="Photo showing members of the SOAR Operations group,">
            <a:extLst>
              <a:ext uri="{FF2B5EF4-FFF2-40B4-BE49-F238E27FC236}">
                <a16:creationId xmlns:a16="http://schemas.microsoft.com/office/drawing/2014/main" id="{36A8D02A-7149-39A0-8EAE-8DF7543419F9}"/>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1000"/>
                    </a14:imgEffect>
                    <a14:imgEffect>
                      <a14:brightnessContrast bright="10000" contrast="3000"/>
                    </a14:imgEffect>
                  </a14:imgLayer>
                </a14:imgProps>
              </a:ext>
            </a:extLst>
          </a:blip>
          <a:srcRect b="13677"/>
          <a:stretch>
            <a:fillRect/>
          </a:stretch>
        </p:blipFill>
        <p:spPr>
          <a:xfrm>
            <a:off x="20" y="10"/>
            <a:ext cx="9143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2"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74529" y="5470492"/>
            <a:ext cx="1371600" cy="13716"/>
          </a:xfrm>
          <a:custGeom>
            <a:avLst/>
            <a:gdLst>
              <a:gd name="csX0" fmla="*/ 0 w 1371600"/>
              <a:gd name="csY0" fmla="*/ 0 h 13716"/>
              <a:gd name="csX1" fmla="*/ 685800 w 1371600"/>
              <a:gd name="csY1" fmla="*/ 0 h 13716"/>
              <a:gd name="csX2" fmla="*/ 1371600 w 1371600"/>
              <a:gd name="csY2" fmla="*/ 0 h 13716"/>
              <a:gd name="csX3" fmla="*/ 1371600 w 1371600"/>
              <a:gd name="csY3" fmla="*/ 13716 h 13716"/>
              <a:gd name="csX4" fmla="*/ 713232 w 1371600"/>
              <a:gd name="csY4" fmla="*/ 13716 h 13716"/>
              <a:gd name="csX5" fmla="*/ 0 w 1371600"/>
              <a:gd name="csY5" fmla="*/ 13716 h 13716"/>
              <a:gd name="csX6" fmla="*/ 0 w 1371600"/>
              <a:gd name="csY6" fmla="*/ 0 h 1371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371600" h="13716" fill="none" extrusionOk="0">
                <a:moveTo>
                  <a:pt x="0" y="0"/>
                </a:moveTo>
                <a:cubicBezTo>
                  <a:pt x="247303" y="31625"/>
                  <a:pt x="422310" y="-25629"/>
                  <a:pt x="685800" y="0"/>
                </a:cubicBezTo>
                <a:cubicBezTo>
                  <a:pt x="949290" y="25629"/>
                  <a:pt x="1192357" y="6696"/>
                  <a:pt x="1371600" y="0"/>
                </a:cubicBezTo>
                <a:cubicBezTo>
                  <a:pt x="1371127" y="2892"/>
                  <a:pt x="1371229" y="8681"/>
                  <a:pt x="1371600" y="13716"/>
                </a:cubicBezTo>
                <a:cubicBezTo>
                  <a:pt x="1107995" y="21892"/>
                  <a:pt x="1033361" y="28370"/>
                  <a:pt x="713232" y="13716"/>
                </a:cubicBezTo>
                <a:cubicBezTo>
                  <a:pt x="393103" y="-938"/>
                  <a:pt x="289343" y="38649"/>
                  <a:pt x="0" y="13716"/>
                </a:cubicBezTo>
                <a:cubicBezTo>
                  <a:pt x="227" y="7219"/>
                  <a:pt x="197" y="5990"/>
                  <a:pt x="0" y="0"/>
                </a:cubicBezTo>
                <a:close/>
              </a:path>
              <a:path w="1371600" h="13716" stroke="0" extrusionOk="0">
                <a:moveTo>
                  <a:pt x="0" y="0"/>
                </a:moveTo>
                <a:cubicBezTo>
                  <a:pt x="170249" y="-24099"/>
                  <a:pt x="504634" y="14338"/>
                  <a:pt x="644652" y="0"/>
                </a:cubicBezTo>
                <a:cubicBezTo>
                  <a:pt x="784670" y="-14338"/>
                  <a:pt x="1087773" y="8679"/>
                  <a:pt x="1371600" y="0"/>
                </a:cubicBezTo>
                <a:cubicBezTo>
                  <a:pt x="1372228" y="6235"/>
                  <a:pt x="1371259" y="10206"/>
                  <a:pt x="1371600" y="13716"/>
                </a:cubicBezTo>
                <a:cubicBezTo>
                  <a:pt x="1176823" y="-5981"/>
                  <a:pt x="900830" y="5417"/>
                  <a:pt x="713232" y="13716"/>
                </a:cubicBezTo>
                <a:cubicBezTo>
                  <a:pt x="525634" y="22015"/>
                  <a:pt x="282837" y="1152"/>
                  <a:pt x="0" y="13716"/>
                </a:cubicBezTo>
                <a:cubicBezTo>
                  <a:pt x="596" y="8712"/>
                  <a:pt x="320" y="3422"/>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490720" y="4777739"/>
            <a:ext cx="5173220" cy="1399223"/>
          </a:xfrm>
        </p:spPr>
        <p:txBody>
          <a:bodyPr anchor="ctr">
            <a:normAutofit fontScale="92500" lnSpcReduction="20000"/>
          </a:bodyPr>
          <a:lstStyle/>
          <a:p>
            <a:pPr marL="0" indent="0">
              <a:buNone/>
            </a:pPr>
            <a:r>
              <a:rPr lang="en-US" sz="2400" dirty="0"/>
              <a:t>• Pre-existing professional relationships</a:t>
            </a:r>
          </a:p>
          <a:p>
            <a:pPr marL="0" indent="0">
              <a:buNone/>
            </a:pPr>
            <a:r>
              <a:rPr lang="en-US" sz="2400" dirty="0"/>
              <a:t>• Strong inter-institutional trust</a:t>
            </a:r>
          </a:p>
          <a:p>
            <a:pPr marL="0" indent="0">
              <a:buNone/>
            </a:pPr>
            <a:r>
              <a:rPr lang="en-US" sz="2400" dirty="0"/>
              <a:t>• Shared commitment to inclusion</a:t>
            </a:r>
          </a:p>
          <a:p>
            <a:pPr marL="0" indent="0">
              <a:buNone/>
            </a:pPr>
            <a:r>
              <a:rPr lang="en-US" sz="2400" dirty="0"/>
              <a:t>• Flexibility and collaboration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7" y="4558431"/>
            <a:ext cx="3490721" cy="1631428"/>
          </a:xfrm>
        </p:spPr>
        <p:txBody>
          <a:bodyPr>
            <a:normAutofit/>
          </a:bodyPr>
          <a:lstStyle/>
          <a:p>
            <a:r>
              <a:rPr lang="en-US" sz="2200" b="1" dirty="0"/>
              <a:t>Governance &amp; Leadership</a:t>
            </a:r>
          </a:p>
        </p:txBody>
      </p:sp>
      <p:pic>
        <p:nvPicPr>
          <p:cNvPr id="5" name="Picture 4" descr="Image showing SOAR steering group members ">
            <a:extLst>
              <a:ext uri="{FF2B5EF4-FFF2-40B4-BE49-F238E27FC236}">
                <a16:creationId xmlns:a16="http://schemas.microsoft.com/office/drawing/2014/main" id="{19F92385-9904-6B9D-B4AF-D83F5A1EF878}"/>
              </a:ext>
            </a:extLst>
          </p:cNvPr>
          <p:cNvPicPr>
            <a:picLocks noChangeAspect="1"/>
          </p:cNvPicPr>
          <p:nvPr/>
        </p:nvPicPr>
        <p:blipFill>
          <a:blip r:embed="rId3"/>
          <a:srcRect t="2710" b="23436"/>
          <a:stretch>
            <a:fillRect/>
          </a:stretch>
        </p:blipFill>
        <p:spPr>
          <a:xfrm>
            <a:off x="20" y="10"/>
            <a:ext cx="9143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2"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74529" y="5470492"/>
            <a:ext cx="1371600" cy="13716"/>
          </a:xfrm>
          <a:custGeom>
            <a:avLst/>
            <a:gdLst>
              <a:gd name="csX0" fmla="*/ 0 w 1371600"/>
              <a:gd name="csY0" fmla="*/ 0 h 13716"/>
              <a:gd name="csX1" fmla="*/ 685800 w 1371600"/>
              <a:gd name="csY1" fmla="*/ 0 h 13716"/>
              <a:gd name="csX2" fmla="*/ 1371600 w 1371600"/>
              <a:gd name="csY2" fmla="*/ 0 h 13716"/>
              <a:gd name="csX3" fmla="*/ 1371600 w 1371600"/>
              <a:gd name="csY3" fmla="*/ 13716 h 13716"/>
              <a:gd name="csX4" fmla="*/ 713232 w 1371600"/>
              <a:gd name="csY4" fmla="*/ 13716 h 13716"/>
              <a:gd name="csX5" fmla="*/ 0 w 1371600"/>
              <a:gd name="csY5" fmla="*/ 13716 h 13716"/>
              <a:gd name="csX6" fmla="*/ 0 w 1371600"/>
              <a:gd name="csY6" fmla="*/ 0 h 1371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371600" h="13716" fill="none" extrusionOk="0">
                <a:moveTo>
                  <a:pt x="0" y="0"/>
                </a:moveTo>
                <a:cubicBezTo>
                  <a:pt x="247303" y="31625"/>
                  <a:pt x="422310" y="-25629"/>
                  <a:pt x="685800" y="0"/>
                </a:cubicBezTo>
                <a:cubicBezTo>
                  <a:pt x="949290" y="25629"/>
                  <a:pt x="1192357" y="6696"/>
                  <a:pt x="1371600" y="0"/>
                </a:cubicBezTo>
                <a:cubicBezTo>
                  <a:pt x="1371127" y="2892"/>
                  <a:pt x="1371229" y="8681"/>
                  <a:pt x="1371600" y="13716"/>
                </a:cubicBezTo>
                <a:cubicBezTo>
                  <a:pt x="1107995" y="21892"/>
                  <a:pt x="1033361" y="28370"/>
                  <a:pt x="713232" y="13716"/>
                </a:cubicBezTo>
                <a:cubicBezTo>
                  <a:pt x="393103" y="-938"/>
                  <a:pt x="289343" y="38649"/>
                  <a:pt x="0" y="13716"/>
                </a:cubicBezTo>
                <a:cubicBezTo>
                  <a:pt x="227" y="7219"/>
                  <a:pt x="197" y="5990"/>
                  <a:pt x="0" y="0"/>
                </a:cubicBezTo>
                <a:close/>
              </a:path>
              <a:path w="1371600" h="13716" stroke="0" extrusionOk="0">
                <a:moveTo>
                  <a:pt x="0" y="0"/>
                </a:moveTo>
                <a:cubicBezTo>
                  <a:pt x="170249" y="-24099"/>
                  <a:pt x="504634" y="14338"/>
                  <a:pt x="644652" y="0"/>
                </a:cubicBezTo>
                <a:cubicBezTo>
                  <a:pt x="784670" y="-14338"/>
                  <a:pt x="1087773" y="8679"/>
                  <a:pt x="1371600" y="0"/>
                </a:cubicBezTo>
                <a:cubicBezTo>
                  <a:pt x="1372228" y="6235"/>
                  <a:pt x="1371259" y="10206"/>
                  <a:pt x="1371600" y="13716"/>
                </a:cubicBezTo>
                <a:cubicBezTo>
                  <a:pt x="1176823" y="-5981"/>
                  <a:pt x="900830" y="5417"/>
                  <a:pt x="713232" y="13716"/>
                </a:cubicBezTo>
                <a:cubicBezTo>
                  <a:pt x="525634" y="22015"/>
                  <a:pt x="282837" y="1152"/>
                  <a:pt x="0" y="13716"/>
                </a:cubicBezTo>
                <a:cubicBezTo>
                  <a:pt x="596" y="8712"/>
                  <a:pt x="320" y="3422"/>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490720" y="4777739"/>
            <a:ext cx="5173220" cy="1399223"/>
          </a:xfrm>
        </p:spPr>
        <p:txBody>
          <a:bodyPr anchor="ctr">
            <a:normAutofit/>
          </a:bodyPr>
          <a:lstStyle/>
          <a:p>
            <a:pPr marL="0" indent="0">
              <a:lnSpc>
                <a:spcPct val="70000"/>
              </a:lnSpc>
              <a:buNone/>
            </a:pPr>
            <a:r>
              <a:rPr lang="en-US" sz="1800" dirty="0"/>
              <a:t>• </a:t>
            </a:r>
            <a:r>
              <a:rPr lang="en-US" sz="2200" dirty="0"/>
              <a:t>Steering and Advisory Groups</a:t>
            </a:r>
          </a:p>
          <a:p>
            <a:pPr marL="0" indent="0">
              <a:lnSpc>
                <a:spcPct val="70000"/>
              </a:lnSpc>
              <a:buNone/>
            </a:pPr>
            <a:r>
              <a:rPr lang="en-US" sz="2200" dirty="0"/>
              <a:t>• Clear roles and responsibilities</a:t>
            </a:r>
          </a:p>
          <a:p>
            <a:pPr marL="0" indent="0">
              <a:lnSpc>
                <a:spcPct val="70000"/>
              </a:lnSpc>
              <a:buNone/>
            </a:pPr>
            <a:r>
              <a:rPr lang="en-US" sz="2200" dirty="0"/>
              <a:t>• Lead Institution coordination</a:t>
            </a:r>
          </a:p>
          <a:p>
            <a:pPr marL="0" indent="0">
              <a:lnSpc>
                <a:spcPct val="70000"/>
              </a:lnSpc>
              <a:buNone/>
            </a:pPr>
            <a:r>
              <a:rPr lang="en-US" sz="2200" dirty="0"/>
              <a:t>• Dedicated Project Coordinator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167" y="4777739"/>
            <a:ext cx="3210017" cy="1412119"/>
          </a:xfrm>
        </p:spPr>
        <p:txBody>
          <a:bodyPr>
            <a:normAutofit/>
          </a:bodyPr>
          <a:lstStyle/>
          <a:p>
            <a:r>
              <a:rPr lang="en-US" sz="2600" b="1" dirty="0"/>
              <a:t>Shared Learning &amp; Communities of Practice </a:t>
            </a:r>
          </a:p>
        </p:txBody>
      </p:sp>
      <p:pic>
        <p:nvPicPr>
          <p:cNvPr id="5" name="Picture 4" descr="Image showign the Enabling Transitiosn community of practice group">
            <a:extLst>
              <a:ext uri="{FF2B5EF4-FFF2-40B4-BE49-F238E27FC236}">
                <a16:creationId xmlns:a16="http://schemas.microsoft.com/office/drawing/2014/main" id="{6586F7D9-5C3E-76A8-2FDB-6058236152F6}"/>
              </a:ext>
            </a:extLst>
          </p:cNvPr>
          <p:cNvPicPr>
            <a:picLocks noChangeAspect="1"/>
          </p:cNvPicPr>
          <p:nvPr/>
        </p:nvPicPr>
        <p:blipFill>
          <a:blip r:embed="rId3"/>
          <a:srcRect t="27351" b="6180"/>
          <a:stretch>
            <a:fillRect/>
          </a:stretch>
        </p:blipFill>
        <p:spPr>
          <a:xfrm>
            <a:off x="20" y="10"/>
            <a:ext cx="9143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2"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74529" y="5470492"/>
            <a:ext cx="1371600" cy="13716"/>
          </a:xfrm>
          <a:custGeom>
            <a:avLst/>
            <a:gdLst>
              <a:gd name="csX0" fmla="*/ 0 w 1371600"/>
              <a:gd name="csY0" fmla="*/ 0 h 13716"/>
              <a:gd name="csX1" fmla="*/ 685800 w 1371600"/>
              <a:gd name="csY1" fmla="*/ 0 h 13716"/>
              <a:gd name="csX2" fmla="*/ 1371600 w 1371600"/>
              <a:gd name="csY2" fmla="*/ 0 h 13716"/>
              <a:gd name="csX3" fmla="*/ 1371600 w 1371600"/>
              <a:gd name="csY3" fmla="*/ 13716 h 13716"/>
              <a:gd name="csX4" fmla="*/ 713232 w 1371600"/>
              <a:gd name="csY4" fmla="*/ 13716 h 13716"/>
              <a:gd name="csX5" fmla="*/ 0 w 1371600"/>
              <a:gd name="csY5" fmla="*/ 13716 h 13716"/>
              <a:gd name="csX6" fmla="*/ 0 w 1371600"/>
              <a:gd name="csY6" fmla="*/ 0 h 13716"/>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1371600" h="13716" fill="none" extrusionOk="0">
                <a:moveTo>
                  <a:pt x="0" y="0"/>
                </a:moveTo>
                <a:cubicBezTo>
                  <a:pt x="247303" y="31625"/>
                  <a:pt x="422310" y="-25629"/>
                  <a:pt x="685800" y="0"/>
                </a:cubicBezTo>
                <a:cubicBezTo>
                  <a:pt x="949290" y="25629"/>
                  <a:pt x="1192357" y="6696"/>
                  <a:pt x="1371600" y="0"/>
                </a:cubicBezTo>
                <a:cubicBezTo>
                  <a:pt x="1371127" y="2892"/>
                  <a:pt x="1371229" y="8681"/>
                  <a:pt x="1371600" y="13716"/>
                </a:cubicBezTo>
                <a:cubicBezTo>
                  <a:pt x="1107995" y="21892"/>
                  <a:pt x="1033361" y="28370"/>
                  <a:pt x="713232" y="13716"/>
                </a:cubicBezTo>
                <a:cubicBezTo>
                  <a:pt x="393103" y="-938"/>
                  <a:pt x="289343" y="38649"/>
                  <a:pt x="0" y="13716"/>
                </a:cubicBezTo>
                <a:cubicBezTo>
                  <a:pt x="227" y="7219"/>
                  <a:pt x="197" y="5990"/>
                  <a:pt x="0" y="0"/>
                </a:cubicBezTo>
                <a:close/>
              </a:path>
              <a:path w="1371600" h="13716" stroke="0" extrusionOk="0">
                <a:moveTo>
                  <a:pt x="0" y="0"/>
                </a:moveTo>
                <a:cubicBezTo>
                  <a:pt x="170249" y="-24099"/>
                  <a:pt x="504634" y="14338"/>
                  <a:pt x="644652" y="0"/>
                </a:cubicBezTo>
                <a:cubicBezTo>
                  <a:pt x="784670" y="-14338"/>
                  <a:pt x="1087773" y="8679"/>
                  <a:pt x="1371600" y="0"/>
                </a:cubicBezTo>
                <a:cubicBezTo>
                  <a:pt x="1372228" y="6235"/>
                  <a:pt x="1371259" y="10206"/>
                  <a:pt x="1371600" y="13716"/>
                </a:cubicBezTo>
                <a:cubicBezTo>
                  <a:pt x="1176823" y="-5981"/>
                  <a:pt x="900830" y="5417"/>
                  <a:pt x="713232" y="13716"/>
                </a:cubicBezTo>
                <a:cubicBezTo>
                  <a:pt x="525634" y="22015"/>
                  <a:pt x="282837" y="1152"/>
                  <a:pt x="0" y="13716"/>
                </a:cubicBezTo>
                <a:cubicBezTo>
                  <a:pt x="596" y="8712"/>
                  <a:pt x="320" y="3422"/>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490720" y="4777739"/>
            <a:ext cx="5173220" cy="1399223"/>
          </a:xfrm>
        </p:spPr>
        <p:txBody>
          <a:bodyPr anchor="ctr">
            <a:normAutofit fontScale="85000" lnSpcReduction="20000"/>
          </a:bodyPr>
          <a:lstStyle/>
          <a:p>
            <a:pPr marL="0" indent="0">
              <a:buNone/>
            </a:pPr>
            <a:r>
              <a:rPr lang="en-US" sz="1800" dirty="0"/>
              <a:t>• </a:t>
            </a:r>
            <a:r>
              <a:rPr lang="en-US" sz="2600" dirty="0"/>
              <a:t>Cross-institutional knowledge exchange</a:t>
            </a:r>
          </a:p>
          <a:p>
            <a:pPr marL="0" indent="0">
              <a:buNone/>
            </a:pPr>
            <a:r>
              <a:rPr lang="en-US" sz="2600" dirty="0"/>
              <a:t>• Community of practice development</a:t>
            </a:r>
          </a:p>
          <a:p>
            <a:pPr marL="0" indent="0">
              <a:buNone/>
            </a:pPr>
            <a:r>
              <a:rPr lang="en-US" sz="2600" dirty="0"/>
              <a:t>• Shared problem-solving</a:t>
            </a:r>
          </a:p>
          <a:p>
            <a:pPr marL="0" indent="0">
              <a:buNone/>
            </a:pPr>
            <a:r>
              <a:rPr lang="en-US" sz="2600" dirty="0"/>
              <a:t>• Reduced duplication of effort</a:t>
            </a:r>
            <a:endParaRPr lang="en-US"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212958D-2B6A-98A6-E47C-6E998567F5CB}"/>
              </a:ext>
            </a:extLst>
          </p:cNvPr>
          <p:cNvSpPr>
            <a:spLocks noGrp="1"/>
          </p:cNvSpPr>
          <p:nvPr>
            <p:ph type="title"/>
          </p:nvPr>
        </p:nvSpPr>
        <p:spPr>
          <a:xfrm>
            <a:off x="0" y="64341"/>
            <a:ext cx="7886700" cy="1325563"/>
          </a:xfrm>
        </p:spPr>
        <p:txBody>
          <a:bodyPr/>
          <a:lstStyle/>
          <a:p>
            <a:r>
              <a:rPr lang="en-US" dirty="0"/>
              <a:t>Quotes from Access Practitioners </a:t>
            </a:r>
            <a:endParaRPr lang="en-IE" dirty="0"/>
          </a:p>
        </p:txBody>
      </p:sp>
      <p:sp>
        <p:nvSpPr>
          <p:cNvPr id="9" name="Speech Bubble: Rectangle with Corners Rounded 8">
            <a:extLst>
              <a:ext uri="{FF2B5EF4-FFF2-40B4-BE49-F238E27FC236}">
                <a16:creationId xmlns:a16="http://schemas.microsoft.com/office/drawing/2014/main" id="{0CF94D93-62D2-611B-5DB8-28D3BBE9ECA9}"/>
              </a:ext>
            </a:extLst>
          </p:cNvPr>
          <p:cNvSpPr/>
          <p:nvPr/>
        </p:nvSpPr>
        <p:spPr>
          <a:xfrm>
            <a:off x="5999357" y="254370"/>
            <a:ext cx="3144643" cy="2271067"/>
          </a:xfrm>
          <a:prstGeom prst="wedgeRoundRectCallout">
            <a:avLst>
              <a:gd name="adj1" fmla="val 14628"/>
              <a:gd name="adj2" fmla="val 76248"/>
              <a:gd name="adj3" fmla="val 16667"/>
            </a:avLst>
          </a:prstGeom>
          <a:solidFill>
            <a:schemeClr val="tx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i="1" dirty="0">
                <a:solidFill>
                  <a:schemeClr val="accent1"/>
                </a:solidFill>
                <a:latin typeface="Gotham" panose="020B0604020202020204" charset="0"/>
              </a:rPr>
              <a:t>‘… that sort of signposting, </a:t>
            </a:r>
            <a:r>
              <a:rPr lang="en-US" b="1" i="1" dirty="0">
                <a:solidFill>
                  <a:schemeClr val="accent1"/>
                </a:solidFill>
                <a:latin typeface="Gotham" panose="020B0604020202020204" charset="0"/>
              </a:rPr>
              <a:t>guiding each other</a:t>
            </a:r>
            <a:r>
              <a:rPr lang="en-US" i="1" dirty="0">
                <a:solidFill>
                  <a:schemeClr val="accent1"/>
                </a:solidFill>
                <a:latin typeface="Gotham" panose="020B0604020202020204" charset="0"/>
              </a:rPr>
              <a:t>, learning from each other’s mistakes, you know, and </a:t>
            </a:r>
            <a:r>
              <a:rPr lang="en-US" b="1" i="1" dirty="0">
                <a:solidFill>
                  <a:schemeClr val="accent1"/>
                </a:solidFill>
                <a:latin typeface="Gotham" panose="020B0604020202020204" charset="0"/>
              </a:rPr>
              <a:t>learning</a:t>
            </a:r>
            <a:r>
              <a:rPr lang="en-US" i="1" dirty="0">
                <a:solidFill>
                  <a:schemeClr val="accent1"/>
                </a:solidFill>
                <a:latin typeface="Gotham" panose="020B0604020202020204" charset="0"/>
              </a:rPr>
              <a:t> from each other’s wins as well, which I think is huge’ </a:t>
            </a:r>
            <a:endParaRPr lang="en-IE" dirty="0">
              <a:solidFill>
                <a:schemeClr val="accent1"/>
              </a:solidFill>
            </a:endParaRPr>
          </a:p>
        </p:txBody>
      </p:sp>
      <p:sp>
        <p:nvSpPr>
          <p:cNvPr id="11" name="Speech Bubble: Oval 10">
            <a:extLst>
              <a:ext uri="{FF2B5EF4-FFF2-40B4-BE49-F238E27FC236}">
                <a16:creationId xmlns:a16="http://schemas.microsoft.com/office/drawing/2014/main" id="{78F265E5-5797-7176-8CEB-674305D780C4}"/>
              </a:ext>
            </a:extLst>
          </p:cNvPr>
          <p:cNvSpPr/>
          <p:nvPr/>
        </p:nvSpPr>
        <p:spPr>
          <a:xfrm>
            <a:off x="0" y="1432010"/>
            <a:ext cx="5363737" cy="4325624"/>
          </a:xfrm>
          <a:prstGeom prst="wedgeEllipseCallout">
            <a:avLst>
              <a:gd name="adj1" fmla="val 34249"/>
              <a:gd name="adj2" fmla="val 69963"/>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i="1" dirty="0">
                <a:solidFill>
                  <a:schemeClr val="accent1"/>
                </a:solidFill>
              </a:rPr>
              <a:t>‘… a place that you could actually </a:t>
            </a:r>
            <a:r>
              <a:rPr lang="en-US" b="1" i="1" dirty="0">
                <a:solidFill>
                  <a:schemeClr val="accent1"/>
                </a:solidFill>
              </a:rPr>
              <a:t>bounce ideas off</a:t>
            </a:r>
            <a:r>
              <a:rPr lang="en-US" i="1" dirty="0">
                <a:solidFill>
                  <a:schemeClr val="accent1"/>
                </a:solidFill>
              </a:rPr>
              <a:t>, you could get feedback from colleagues on what they thought, why things worked, why they didn’t work – which was sometimes more important – and, I suppose, for me personally, there has been </a:t>
            </a:r>
            <a:r>
              <a:rPr lang="en-US" b="1" i="1" dirty="0">
                <a:solidFill>
                  <a:schemeClr val="accent1"/>
                </a:solidFill>
              </a:rPr>
              <a:t>huge learning </a:t>
            </a:r>
            <a:r>
              <a:rPr lang="en-US" i="1" dirty="0">
                <a:solidFill>
                  <a:schemeClr val="accent1"/>
                </a:solidFill>
              </a:rPr>
              <a:t>and advantages in having that group to be able to come to, to bring things to; so that to me was a huge advantage’. </a:t>
            </a:r>
            <a:endParaRPr lang="en-IE" dirty="0">
              <a:solidFill>
                <a:schemeClr val="accent1"/>
              </a:solidFill>
            </a:endParaRPr>
          </a:p>
        </p:txBody>
      </p:sp>
      <p:sp>
        <p:nvSpPr>
          <p:cNvPr id="14" name="Speech Bubble: Rectangle with Corners Rounded 13">
            <a:extLst>
              <a:ext uri="{FF2B5EF4-FFF2-40B4-BE49-F238E27FC236}">
                <a16:creationId xmlns:a16="http://schemas.microsoft.com/office/drawing/2014/main" id="{ADFEC6C1-A622-9D5E-29E2-A103D427B341}"/>
              </a:ext>
            </a:extLst>
          </p:cNvPr>
          <p:cNvSpPr/>
          <p:nvPr/>
        </p:nvSpPr>
        <p:spPr>
          <a:xfrm>
            <a:off x="5519854" y="3100039"/>
            <a:ext cx="3624146" cy="3178098"/>
          </a:xfrm>
          <a:prstGeom prst="wedgeRoundRectCallout">
            <a:avLst>
              <a:gd name="adj1" fmla="val 13651"/>
              <a:gd name="adj2" fmla="val 67087"/>
              <a:gd name="adj3" fmla="val 16667"/>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i="1" dirty="0">
                <a:solidFill>
                  <a:srgbClr val="00425C"/>
                </a:solidFill>
                <a:latin typeface="Gotham" panose="020B0604020202020204"/>
              </a:rPr>
              <a:t>‘… it </a:t>
            </a:r>
            <a:r>
              <a:rPr lang="en-US" b="1" i="1" dirty="0">
                <a:solidFill>
                  <a:srgbClr val="00425C"/>
                </a:solidFill>
                <a:latin typeface="Gotham" panose="020B0604020202020204"/>
              </a:rPr>
              <a:t>saved </a:t>
            </a:r>
            <a:r>
              <a:rPr lang="en-US" b="1" i="1" dirty="0">
                <a:solidFill>
                  <a:srgbClr val="224E7C"/>
                </a:solidFill>
                <a:latin typeface="Gotham" panose="020B0604020202020204"/>
              </a:rPr>
              <a:t>us a lot of ti</a:t>
            </a:r>
            <a:r>
              <a:rPr lang="en-US" i="1" dirty="0">
                <a:solidFill>
                  <a:srgbClr val="224E7C"/>
                </a:solidFill>
                <a:latin typeface="Gotham" panose="020B0604020202020204"/>
              </a:rPr>
              <a:t>me in terms of, you know, not starting from scratch and maybe making some of the mistakes or going down the avenues that you might go down if you didn’t have this </a:t>
            </a:r>
            <a:r>
              <a:rPr lang="en-US" b="1" i="1" dirty="0">
                <a:solidFill>
                  <a:srgbClr val="224E7C"/>
                </a:solidFill>
                <a:latin typeface="Gotham" panose="020B0604020202020204"/>
              </a:rPr>
              <a:t>collective expertise </a:t>
            </a:r>
            <a:r>
              <a:rPr lang="en-US" i="1" dirty="0">
                <a:solidFill>
                  <a:srgbClr val="224E7C"/>
                </a:solidFill>
                <a:latin typeface="Gotham" panose="020B0604020202020204"/>
              </a:rPr>
              <a:t>from within your own institution but a much greater expertise from outside of the </a:t>
            </a:r>
            <a:r>
              <a:rPr lang="en-US" i="1" dirty="0">
                <a:solidFill>
                  <a:srgbClr val="00425C"/>
                </a:solidFill>
                <a:latin typeface="Gotham" panose="020B0604020202020204"/>
              </a:rPr>
              <a:t>institutions and also from our </a:t>
            </a:r>
            <a:r>
              <a:rPr lang="en-US" b="1" i="1" dirty="0">
                <a:solidFill>
                  <a:srgbClr val="00425C"/>
                </a:solidFill>
                <a:latin typeface="Gotham" panose="020B0604020202020204"/>
              </a:rPr>
              <a:t>community partners</a:t>
            </a:r>
            <a:r>
              <a:rPr lang="en-US" i="1" dirty="0">
                <a:solidFill>
                  <a:srgbClr val="00425C"/>
                </a:solidFill>
                <a:latin typeface="Gotham" panose="020B0604020202020204"/>
              </a:rPr>
              <a:t>’.</a:t>
            </a:r>
            <a:endParaRPr lang="en-IE" dirty="0"/>
          </a:p>
        </p:txBody>
      </p:sp>
    </p:spTree>
    <p:extLst>
      <p:ext uri="{BB962C8B-B14F-4D97-AF65-F5344CB8AC3E}">
        <p14:creationId xmlns:p14="http://schemas.microsoft.com/office/powerpoint/2010/main" val="2927911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6250" y="640823"/>
            <a:ext cx="2563994" cy="5583148"/>
          </a:xfrm>
        </p:spPr>
        <p:txBody>
          <a:bodyPr anchor="ctr">
            <a:normAutofit/>
          </a:bodyPr>
          <a:lstStyle/>
          <a:p>
            <a:r>
              <a:rPr lang="en-IE" sz="4000"/>
              <a:t>Challenges Identified</a:t>
            </a: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sX0" fmla="*/ 0 w 5410200"/>
              <a:gd name="csY0" fmla="*/ 0 h 13716"/>
              <a:gd name="csX1" fmla="*/ 568071 w 5410200"/>
              <a:gd name="csY1" fmla="*/ 0 h 13716"/>
              <a:gd name="csX2" fmla="*/ 1298448 w 5410200"/>
              <a:gd name="csY2" fmla="*/ 0 h 13716"/>
              <a:gd name="csX3" fmla="*/ 1920621 w 5410200"/>
              <a:gd name="csY3" fmla="*/ 0 h 13716"/>
              <a:gd name="csX4" fmla="*/ 2488692 w 5410200"/>
              <a:gd name="csY4" fmla="*/ 0 h 13716"/>
              <a:gd name="csX5" fmla="*/ 3219069 w 5410200"/>
              <a:gd name="csY5" fmla="*/ 0 h 13716"/>
              <a:gd name="csX6" fmla="*/ 3895344 w 5410200"/>
              <a:gd name="csY6" fmla="*/ 0 h 13716"/>
              <a:gd name="csX7" fmla="*/ 4571619 w 5410200"/>
              <a:gd name="csY7" fmla="*/ 0 h 13716"/>
              <a:gd name="csX8" fmla="*/ 5410200 w 5410200"/>
              <a:gd name="csY8" fmla="*/ 0 h 13716"/>
              <a:gd name="csX9" fmla="*/ 5410200 w 5410200"/>
              <a:gd name="csY9" fmla="*/ 13716 h 13716"/>
              <a:gd name="csX10" fmla="*/ 4842129 w 5410200"/>
              <a:gd name="csY10" fmla="*/ 13716 h 13716"/>
              <a:gd name="csX11" fmla="*/ 4328160 w 5410200"/>
              <a:gd name="csY11" fmla="*/ 13716 h 13716"/>
              <a:gd name="csX12" fmla="*/ 3597783 w 5410200"/>
              <a:gd name="csY12" fmla="*/ 13716 h 13716"/>
              <a:gd name="csX13" fmla="*/ 3029712 w 5410200"/>
              <a:gd name="csY13" fmla="*/ 13716 h 13716"/>
              <a:gd name="csX14" fmla="*/ 2299335 w 5410200"/>
              <a:gd name="csY14" fmla="*/ 13716 h 13716"/>
              <a:gd name="csX15" fmla="*/ 1514856 w 5410200"/>
              <a:gd name="csY15" fmla="*/ 13716 h 13716"/>
              <a:gd name="csX16" fmla="*/ 892683 w 5410200"/>
              <a:gd name="csY16" fmla="*/ 13716 h 13716"/>
              <a:gd name="csX17" fmla="*/ 0 w 5410200"/>
              <a:gd name="csY17" fmla="*/ 13716 h 13716"/>
              <a:gd name="csX18" fmla="*/ 0 w 5410200"/>
              <a:gd name="csY18" fmla="*/ 0 h 13716"/>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61D70964-CE5A-55B6-1DB0-36362D2698CF}"/>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374616569"/>
              </p:ext>
            </p:extLst>
          </p:nvPr>
        </p:nvGraphicFramePr>
        <p:xfrm>
          <a:off x="3486013" y="640822"/>
          <a:ext cx="5175384"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CD624357143044928E591775EBB314" ma:contentTypeVersion="17" ma:contentTypeDescription="Create a new document." ma:contentTypeScope="" ma:versionID="90a9b16d9d2d61bc5806c8818598d92c">
  <xsd:schema xmlns:xsd="http://www.w3.org/2001/XMLSchema" xmlns:xs="http://www.w3.org/2001/XMLSchema" xmlns:p="http://schemas.microsoft.com/office/2006/metadata/properties" xmlns:ns2="3336ddd5-64ad-4571-966a-68c8da55c77d" xmlns:ns3="72960017-9991-4de9-afa8-3dfa49575365" targetNamespace="http://schemas.microsoft.com/office/2006/metadata/properties" ma:root="true" ma:fieldsID="8b4d8544b1597fda56835a23102e300c" ns2:_="" ns3:_="">
    <xsd:import namespace="3336ddd5-64ad-4571-966a-68c8da55c77d"/>
    <xsd:import namespace="72960017-9991-4de9-afa8-3dfa4957536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36ddd5-64ad-4571-966a-68c8da55c7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eaad9230-3fe2-4acd-82bb-645646f98d9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2960017-9991-4de9-afa8-3dfa4957536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4ad1a7aa-f701-4f25-9a19-afa60730a50a}" ma:internalName="TaxCatchAll" ma:showField="CatchAllData" ma:web="72960017-9991-4de9-afa8-3dfa4957536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2960017-9991-4de9-afa8-3dfa49575365" xsi:nil="true"/>
    <lcf76f155ced4ddcb4097134ff3c332f xmlns="3336ddd5-64ad-4571-966a-68c8da55c77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8524318-F957-4D61-A753-9F91084D9A70}"/>
</file>

<file path=customXml/itemProps2.xml><?xml version="1.0" encoding="utf-8"?>
<ds:datastoreItem xmlns:ds="http://schemas.openxmlformats.org/officeDocument/2006/customXml" ds:itemID="{40F8C60A-4377-4E5A-9341-9135AB91094B}"/>
</file>

<file path=customXml/itemProps3.xml><?xml version="1.0" encoding="utf-8"?>
<ds:datastoreItem xmlns:ds="http://schemas.openxmlformats.org/officeDocument/2006/customXml" ds:itemID="{19DE3263-B50D-44D1-9EE6-81C6AFA1104B}"/>
</file>

<file path=docProps/app.xml><?xml version="1.0" encoding="utf-8"?>
<Properties xmlns="http://schemas.openxmlformats.org/officeDocument/2006/extended-properties" xmlns:vt="http://schemas.openxmlformats.org/officeDocument/2006/docPropsVTypes">
  <Template/>
  <TotalTime>4293</TotalTime>
  <Words>391</Words>
  <Application>Microsoft Office PowerPoint</Application>
  <PresentationFormat>On-screen Show (4:3)</PresentationFormat>
  <Paragraphs>56</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Aptos Display</vt:lpstr>
      <vt:lpstr>Arial</vt:lpstr>
      <vt:lpstr>Gotham</vt:lpstr>
      <vt:lpstr>Office Theme</vt:lpstr>
      <vt:lpstr>Olive Byrne UCC  SOAR Project South Cluster </vt:lpstr>
      <vt:lpstr>Partnership Impact  Why This Matters for Students</vt:lpstr>
      <vt:lpstr>Partnership</vt:lpstr>
      <vt:lpstr>The SOAR Project – Overview</vt:lpstr>
      <vt:lpstr> Trust, Professional Collaboration and Shared Goals </vt:lpstr>
      <vt:lpstr>Governance &amp; Leadership</vt:lpstr>
      <vt:lpstr>Shared Learning &amp; Communities of Practice </vt:lpstr>
      <vt:lpstr>Quotes from Access Practitioners </vt:lpstr>
      <vt:lpstr>Challenges Identified</vt:lpstr>
      <vt:lpstr>Successful Inter-institutional Partnerships </vt:lpstr>
      <vt:lpstr>Thank You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Olive Byrne</dc:creator>
  <cp:keywords/>
  <dc:description>generated using python-pptx</dc:description>
  <cp:lastModifiedBy>Olive Byrne</cp:lastModifiedBy>
  <cp:revision>5</cp:revision>
  <dcterms:created xsi:type="dcterms:W3CDTF">2013-01-27T09:14:16Z</dcterms:created>
  <dcterms:modified xsi:type="dcterms:W3CDTF">2026-06-09T17:31:08Z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0x01010080CD624357143044928E591775EBB314</vt:lpwstr>
  </property>
</Properties>
</file>