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290" r:id="rId2"/>
    <p:sldId id="294" r:id="rId3"/>
    <p:sldId id="270" r:id="rId4"/>
    <p:sldId id="289" r:id="rId5"/>
    <p:sldId id="295" r:id="rId6"/>
    <p:sldId id="274" r:id="rId7"/>
    <p:sldId id="291" r:id="rId8"/>
    <p:sldId id="275" r:id="rId9"/>
    <p:sldId id="293" r:id="rId10"/>
    <p:sldId id="272" r:id="rId11"/>
    <p:sldId id="282" r:id="rId12"/>
    <p:sldId id="298" r:id="rId13"/>
    <p:sldId id="299" r:id="rId14"/>
    <p:sldId id="29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C120D-D040-48D8-8F4C-7C71A78933C9}" v="131" dt="2026-06-09T15:19:09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95" autoAdjust="0"/>
    <p:restoredTop sz="94673" autoAdjust="0"/>
  </p:normalViewPr>
  <p:slideViewPr>
    <p:cSldViewPr snapToGrid="0">
      <p:cViewPr varScale="1">
        <p:scale>
          <a:sx n="105" d="100"/>
          <a:sy n="105" d="100"/>
        </p:scale>
        <p:origin x="13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leen Kelly" userId="ef25592c-ead1-4561-921a-768be4d72914" providerId="ADAL" clId="{EB3E3CB6-8354-4FA8-AFE9-A4314D53CB52}"/>
    <pc:docChg chg="undo custSel addSld delSld modSld sldOrd">
      <pc:chgData name="Eileen Kelly" userId="ef25592c-ead1-4561-921a-768be4d72914" providerId="ADAL" clId="{EB3E3CB6-8354-4FA8-AFE9-A4314D53CB52}" dt="2026-06-09T15:24:19.921" v="11034" actId="14100"/>
      <pc:docMkLst>
        <pc:docMk/>
      </pc:docMkLst>
      <pc:sldChg chg="addSp modSp del mod modClrScheme chgLayout">
        <pc:chgData name="Eileen Kelly" userId="ef25592c-ead1-4561-921a-768be4d72914" providerId="ADAL" clId="{EB3E3CB6-8354-4FA8-AFE9-A4314D53CB52}" dt="2026-06-08T11:29:05.388" v="6851" actId="47"/>
        <pc:sldMkLst>
          <pc:docMk/>
          <pc:sldMk cId="859486512" sldId="269"/>
        </pc:sldMkLst>
      </pc:sldChg>
      <pc:sldChg chg="addSp delSp modSp mod">
        <pc:chgData name="Eileen Kelly" userId="ef25592c-ead1-4561-921a-768be4d72914" providerId="ADAL" clId="{EB3E3CB6-8354-4FA8-AFE9-A4314D53CB52}" dt="2026-06-08T18:55:17.365" v="8293" actId="1076"/>
        <pc:sldMkLst>
          <pc:docMk/>
          <pc:sldMk cId="3003994069" sldId="270"/>
        </pc:sldMkLst>
        <pc:spChg chg="mod">
          <ac:chgData name="Eileen Kelly" userId="ef25592c-ead1-4561-921a-768be4d72914" providerId="ADAL" clId="{EB3E3CB6-8354-4FA8-AFE9-A4314D53CB52}" dt="2026-06-06T14:48:43.760" v="455" actId="5793"/>
          <ac:spMkLst>
            <pc:docMk/>
            <pc:sldMk cId="3003994069" sldId="270"/>
            <ac:spMk id="2" creationId="{DF09891F-05D3-27F4-2F25-04E4E8435764}"/>
          </ac:spMkLst>
        </pc:spChg>
        <pc:spChg chg="mod">
          <ac:chgData name="Eileen Kelly" userId="ef25592c-ead1-4561-921a-768be4d72914" providerId="ADAL" clId="{EB3E3CB6-8354-4FA8-AFE9-A4314D53CB52}" dt="2026-06-08T18:53:45.482" v="8279" actId="255"/>
          <ac:spMkLst>
            <pc:docMk/>
            <pc:sldMk cId="3003994069" sldId="270"/>
            <ac:spMk id="3" creationId="{F653273B-8B51-4C0F-6D20-6C42C300CE9B}"/>
          </ac:spMkLst>
        </pc:spChg>
        <pc:spChg chg="add mod">
          <ac:chgData name="Eileen Kelly" userId="ef25592c-ead1-4561-921a-768be4d72914" providerId="ADAL" clId="{EB3E3CB6-8354-4FA8-AFE9-A4314D53CB52}" dt="2026-06-08T18:54:30.829" v="8286" actId="1076"/>
          <ac:spMkLst>
            <pc:docMk/>
            <pc:sldMk cId="3003994069" sldId="270"/>
            <ac:spMk id="4" creationId="{FBC9B466-1A57-6EAA-BAA1-24490F41BC99}"/>
          </ac:spMkLst>
        </pc:spChg>
        <pc:spChg chg="add mod">
          <ac:chgData name="Eileen Kelly" userId="ef25592c-ead1-4561-921a-768be4d72914" providerId="ADAL" clId="{EB3E3CB6-8354-4FA8-AFE9-A4314D53CB52}" dt="2026-06-08T18:55:17.365" v="8293" actId="1076"/>
          <ac:spMkLst>
            <pc:docMk/>
            <pc:sldMk cId="3003994069" sldId="270"/>
            <ac:spMk id="5" creationId="{B40E7B73-F7C5-B4EF-39BE-D4876B25BE95}"/>
          </ac:spMkLst>
        </pc:spChg>
        <pc:spChg chg="add mod">
          <ac:chgData name="Eileen Kelly" userId="ef25592c-ead1-4561-921a-768be4d72914" providerId="ADAL" clId="{EB3E3CB6-8354-4FA8-AFE9-A4314D53CB52}" dt="2026-06-08T18:52:51.196" v="8273" actId="1076"/>
          <ac:spMkLst>
            <pc:docMk/>
            <pc:sldMk cId="3003994069" sldId="270"/>
            <ac:spMk id="8" creationId="{67A7D0E3-AC1D-E401-BDDA-FB530BC5E0FA}"/>
          </ac:spMkLst>
        </pc:spChg>
        <pc:spChg chg="mod">
          <ac:chgData name="Eileen Kelly" userId="ef25592c-ead1-4561-921a-768be4d72914" providerId="ADAL" clId="{EB3E3CB6-8354-4FA8-AFE9-A4314D53CB52}" dt="2026-06-08T18:52:31.741" v="8271" actId="1076"/>
          <ac:spMkLst>
            <pc:docMk/>
            <pc:sldMk cId="3003994069" sldId="270"/>
            <ac:spMk id="9" creationId="{37516B0C-C5E7-4B5C-9CB7-7A5C96E353FA}"/>
          </ac:spMkLst>
        </pc:spChg>
        <pc:spChg chg="add mod">
          <ac:chgData name="Eileen Kelly" userId="ef25592c-ead1-4561-921a-768be4d72914" providerId="ADAL" clId="{EB3E3CB6-8354-4FA8-AFE9-A4314D53CB52}" dt="2026-06-08T18:53:17.611" v="8277" actId="14100"/>
          <ac:spMkLst>
            <pc:docMk/>
            <pc:sldMk cId="3003994069" sldId="270"/>
            <ac:spMk id="10" creationId="{894E3823-652B-A810-627C-E0BF0A0E736C}"/>
          </ac:spMkLst>
        </pc:spChg>
        <pc:spChg chg="add mod">
          <ac:chgData name="Eileen Kelly" userId="ef25592c-ead1-4561-921a-768be4d72914" providerId="ADAL" clId="{EB3E3CB6-8354-4FA8-AFE9-A4314D53CB52}" dt="2026-06-08T18:53:04.981" v="8276" actId="1076"/>
          <ac:spMkLst>
            <pc:docMk/>
            <pc:sldMk cId="3003994069" sldId="270"/>
            <ac:spMk id="11" creationId="{EA518B3F-6E3F-23C3-2F4F-10AD6A09B6A2}"/>
          </ac:spMkLst>
        </pc:spChg>
        <pc:spChg chg="add mod">
          <ac:chgData name="Eileen Kelly" userId="ef25592c-ead1-4561-921a-768be4d72914" providerId="ADAL" clId="{EB3E3CB6-8354-4FA8-AFE9-A4314D53CB52}" dt="2026-06-08T18:52:58.958" v="8274" actId="1076"/>
          <ac:spMkLst>
            <pc:docMk/>
            <pc:sldMk cId="3003994069" sldId="270"/>
            <ac:spMk id="13" creationId="{7DD04FDF-395F-F98D-E4C6-3D39D6C7B914}"/>
          </ac:spMkLst>
        </pc:spChg>
        <pc:picChg chg="add mod">
          <ac:chgData name="Eileen Kelly" userId="ef25592c-ead1-4561-921a-768be4d72914" providerId="ADAL" clId="{EB3E3CB6-8354-4FA8-AFE9-A4314D53CB52}" dt="2026-06-08T18:53:01.514" v="8275" actId="1076"/>
          <ac:picMkLst>
            <pc:docMk/>
            <pc:sldMk cId="3003994069" sldId="270"/>
            <ac:picMk id="7" creationId="{678C4A4E-951E-B85F-FEDC-BDD1E598ED7D}"/>
          </ac:picMkLst>
        </pc:picChg>
        <pc:picChg chg="add mod">
          <ac:chgData name="Eileen Kelly" userId="ef25592c-ead1-4561-921a-768be4d72914" providerId="ADAL" clId="{EB3E3CB6-8354-4FA8-AFE9-A4314D53CB52}" dt="2026-06-08T18:54:35.105" v="8287" actId="1076"/>
          <ac:picMkLst>
            <pc:docMk/>
            <pc:sldMk cId="3003994069" sldId="270"/>
            <ac:picMk id="12" creationId="{B2894299-D797-18B4-6CC6-1F1B510B0047}"/>
          </ac:picMkLst>
        </pc:picChg>
        <pc:picChg chg="add mod">
          <ac:chgData name="Eileen Kelly" userId="ef25592c-ead1-4561-921a-768be4d72914" providerId="ADAL" clId="{EB3E3CB6-8354-4FA8-AFE9-A4314D53CB52}" dt="2026-06-08T18:54:27.416" v="8285" actId="1076"/>
          <ac:picMkLst>
            <pc:docMk/>
            <pc:sldMk cId="3003994069" sldId="270"/>
            <ac:picMk id="25" creationId="{D4297A06-6748-B840-0AC6-C2CFC4E4D0EA}"/>
          </ac:picMkLst>
        </pc:picChg>
      </pc:sldChg>
      <pc:sldChg chg="addSp delSp modSp mod ord modNotesTx">
        <pc:chgData name="Eileen Kelly" userId="ef25592c-ead1-4561-921a-768be4d72914" providerId="ADAL" clId="{EB3E3CB6-8354-4FA8-AFE9-A4314D53CB52}" dt="2026-06-09T15:24:19.921" v="11034" actId="14100"/>
        <pc:sldMkLst>
          <pc:docMk/>
          <pc:sldMk cId="2989305044" sldId="272"/>
        </pc:sldMkLst>
        <pc:spChg chg="mod">
          <ac:chgData name="Eileen Kelly" userId="ef25592c-ead1-4561-921a-768be4d72914" providerId="ADAL" clId="{EB3E3CB6-8354-4FA8-AFE9-A4314D53CB52}" dt="2026-06-08T09:55:47.669" v="5730" actId="6549"/>
          <ac:spMkLst>
            <pc:docMk/>
            <pc:sldMk cId="2989305044" sldId="272"/>
            <ac:spMk id="4" creationId="{F99E7445-F63C-E40C-6BAF-F87B55ACB60A}"/>
          </ac:spMkLst>
        </pc:spChg>
        <pc:spChg chg="mod">
          <ac:chgData name="Eileen Kelly" userId="ef25592c-ead1-4561-921a-768be4d72914" providerId="ADAL" clId="{EB3E3CB6-8354-4FA8-AFE9-A4314D53CB52}" dt="2026-06-09T15:07:04.444" v="10886" actId="1076"/>
          <ac:spMkLst>
            <pc:docMk/>
            <pc:sldMk cId="2989305044" sldId="272"/>
            <ac:spMk id="9" creationId="{37516B0C-C5E7-4B5C-9CB7-7A5C96E353FA}"/>
          </ac:spMkLst>
        </pc:spChg>
        <pc:spChg chg="add mod">
          <ac:chgData name="Eileen Kelly" userId="ef25592c-ead1-4561-921a-768be4d72914" providerId="ADAL" clId="{EB3E3CB6-8354-4FA8-AFE9-A4314D53CB52}" dt="2026-06-09T15:24:19.921" v="11034" actId="14100"/>
          <ac:spMkLst>
            <pc:docMk/>
            <pc:sldMk cId="2989305044" sldId="272"/>
            <ac:spMk id="11" creationId="{E5B1EE9D-A41D-C4CD-B80E-5FC035E947B3}"/>
          </ac:spMkLst>
        </pc:spChg>
        <pc:spChg chg="add del mod">
          <ac:chgData name="Eileen Kelly" userId="ef25592c-ead1-4561-921a-768be4d72914" providerId="ADAL" clId="{EB3E3CB6-8354-4FA8-AFE9-A4314D53CB52}" dt="2026-06-08T09:55:39.577" v="5727" actId="478"/>
          <ac:spMkLst>
            <pc:docMk/>
            <pc:sldMk cId="2989305044" sldId="272"/>
            <ac:spMk id="14" creationId="{840D3C25-0999-34D6-35B7-0B93423D00F3}"/>
          </ac:spMkLst>
        </pc:spChg>
        <pc:picChg chg="add del mod">
          <ac:chgData name="Eileen Kelly" userId="ef25592c-ead1-4561-921a-768be4d72914" providerId="ADAL" clId="{EB3E3CB6-8354-4FA8-AFE9-A4314D53CB52}" dt="2026-06-08T09:55:44.059" v="5729" actId="478"/>
          <ac:picMkLst>
            <pc:docMk/>
            <pc:sldMk cId="2989305044" sldId="272"/>
            <ac:picMk id="2" creationId="{EFF01626-5529-650D-F8A9-128F22512599}"/>
          </ac:picMkLst>
        </pc:picChg>
        <pc:picChg chg="add del mod ord">
          <ac:chgData name="Eileen Kelly" userId="ef25592c-ead1-4561-921a-768be4d72914" providerId="ADAL" clId="{EB3E3CB6-8354-4FA8-AFE9-A4314D53CB52}" dt="2026-06-08T19:02:24.630" v="8323" actId="478"/>
          <ac:picMkLst>
            <pc:docMk/>
            <pc:sldMk cId="2989305044" sldId="272"/>
            <ac:picMk id="3" creationId="{3B5A3E7A-1659-9238-8277-7DD4D02EA357}"/>
          </ac:picMkLst>
        </pc:picChg>
        <pc:picChg chg="add del mod">
          <ac:chgData name="Eileen Kelly" userId="ef25592c-ead1-4561-921a-768be4d72914" providerId="ADAL" clId="{EB3E3CB6-8354-4FA8-AFE9-A4314D53CB52}" dt="2026-06-08T12:07:38.742" v="7128" actId="478"/>
          <ac:picMkLst>
            <pc:docMk/>
            <pc:sldMk cId="2989305044" sldId="272"/>
            <ac:picMk id="3" creationId="{3E8517CF-6A60-9CB2-12AD-74DFC1E55169}"/>
          </ac:picMkLst>
        </pc:picChg>
        <pc:picChg chg="add mod ord">
          <ac:chgData name="Eileen Kelly" userId="ef25592c-ead1-4561-921a-768be4d72914" providerId="ADAL" clId="{EB3E3CB6-8354-4FA8-AFE9-A4314D53CB52}" dt="2026-06-08T19:05:39.438" v="8334" actId="1440"/>
          <ac:picMkLst>
            <pc:docMk/>
            <pc:sldMk cId="2989305044" sldId="272"/>
            <ac:picMk id="5" creationId="{0109523B-4C47-8426-8664-8420DBA88381}"/>
          </ac:picMkLst>
        </pc:picChg>
        <pc:picChg chg="add mod ord">
          <ac:chgData name="Eileen Kelly" userId="ef25592c-ead1-4561-921a-768be4d72914" providerId="ADAL" clId="{EB3E3CB6-8354-4FA8-AFE9-A4314D53CB52}" dt="2026-06-08T19:06:04.113" v="8337" actId="14100"/>
          <ac:picMkLst>
            <pc:docMk/>
            <pc:sldMk cId="2989305044" sldId="272"/>
            <ac:picMk id="6" creationId="{8F303FCE-FE2B-8DBB-A7DA-7B62D64B4ACF}"/>
          </ac:picMkLst>
        </pc:picChg>
        <pc:picChg chg="add mod ord">
          <ac:chgData name="Eileen Kelly" userId="ef25592c-ead1-4561-921a-768be4d72914" providerId="ADAL" clId="{EB3E3CB6-8354-4FA8-AFE9-A4314D53CB52}" dt="2026-06-08T19:05:41.275" v="8335" actId="1440"/>
          <ac:picMkLst>
            <pc:docMk/>
            <pc:sldMk cId="2989305044" sldId="272"/>
            <ac:picMk id="15" creationId="{C8CD0A88-BCE0-E73C-DED8-F26A28E71C51}"/>
          </ac:picMkLst>
        </pc:picChg>
        <pc:picChg chg="add mod ord">
          <ac:chgData name="Eileen Kelly" userId="ef25592c-ead1-4561-921a-768be4d72914" providerId="ADAL" clId="{EB3E3CB6-8354-4FA8-AFE9-A4314D53CB52}" dt="2026-06-08T19:05:44.189" v="8336" actId="1440"/>
          <ac:picMkLst>
            <pc:docMk/>
            <pc:sldMk cId="2989305044" sldId="272"/>
            <ac:picMk id="19" creationId="{A0528760-6347-B85A-6EE6-F22E43EBB7BB}"/>
          </ac:picMkLst>
        </pc:picChg>
        <pc:picChg chg="add del mod">
          <ac:chgData name="Eileen Kelly" userId="ef25592c-ead1-4561-921a-768be4d72914" providerId="ADAL" clId="{EB3E3CB6-8354-4FA8-AFE9-A4314D53CB52}" dt="2026-06-08T09:55:41.605" v="5728" actId="478"/>
          <ac:picMkLst>
            <pc:docMk/>
            <pc:sldMk cId="2989305044" sldId="272"/>
            <ac:picMk id="21" creationId="{3C20E670-1B4D-8C25-5521-251F1AC640FB}"/>
          </ac:picMkLst>
        </pc:picChg>
      </pc:sldChg>
      <pc:sldChg chg="addSp delSp modSp mod ord modNotesTx">
        <pc:chgData name="Eileen Kelly" userId="ef25592c-ead1-4561-921a-768be4d72914" providerId="ADAL" clId="{EB3E3CB6-8354-4FA8-AFE9-A4314D53CB52}" dt="2026-06-09T14:21:17.481" v="10813" actId="6549"/>
        <pc:sldMkLst>
          <pc:docMk/>
          <pc:sldMk cId="1166890544" sldId="274"/>
        </pc:sldMkLst>
        <pc:spChg chg="mod">
          <ac:chgData name="Eileen Kelly" userId="ef25592c-ead1-4561-921a-768be4d72914" providerId="ADAL" clId="{EB3E3CB6-8354-4FA8-AFE9-A4314D53CB52}" dt="2026-06-08T14:02:13.334" v="7380" actId="20577"/>
          <ac:spMkLst>
            <pc:docMk/>
            <pc:sldMk cId="1166890544" sldId="274"/>
            <ac:spMk id="2" creationId="{0DFF9E6D-9081-EF31-5373-B1E610D4AB1A}"/>
          </ac:spMkLst>
        </pc:spChg>
        <pc:spChg chg="add del mod">
          <ac:chgData name="Eileen Kelly" userId="ef25592c-ead1-4561-921a-768be4d72914" providerId="ADAL" clId="{EB3E3CB6-8354-4FA8-AFE9-A4314D53CB52}" dt="2026-06-08T14:45:39.594" v="7971"/>
          <ac:spMkLst>
            <pc:docMk/>
            <pc:sldMk cId="1166890544" sldId="274"/>
            <ac:spMk id="3" creationId="{3350899C-AB2A-073E-8935-44CCCA847BBF}"/>
          </ac:spMkLst>
        </pc:spChg>
        <pc:spChg chg="add del mod">
          <ac:chgData name="Eileen Kelly" userId="ef25592c-ead1-4561-921a-768be4d72914" providerId="ADAL" clId="{EB3E3CB6-8354-4FA8-AFE9-A4314D53CB52}" dt="2026-06-08T09:44:19.108" v="5312"/>
          <ac:spMkLst>
            <pc:docMk/>
            <pc:sldMk cId="1166890544" sldId="274"/>
            <ac:spMk id="3" creationId="{B3BF30CD-FC1A-4F50-59E8-096FD22D964B}"/>
          </ac:spMkLst>
        </pc:spChg>
        <pc:spChg chg="add del mod">
          <ac:chgData name="Eileen Kelly" userId="ef25592c-ead1-4561-921a-768be4d72914" providerId="ADAL" clId="{EB3E3CB6-8354-4FA8-AFE9-A4314D53CB52}" dt="2026-06-08T14:01:23.886" v="7333"/>
          <ac:spMkLst>
            <pc:docMk/>
            <pc:sldMk cId="1166890544" sldId="274"/>
            <ac:spMk id="3" creationId="{CF588EFA-EE65-6498-94C1-32EF2C9A96D6}"/>
          </ac:spMkLst>
        </pc:spChg>
        <pc:spChg chg="add mod">
          <ac:chgData name="Eileen Kelly" userId="ef25592c-ead1-4561-921a-768be4d72914" providerId="ADAL" clId="{EB3E3CB6-8354-4FA8-AFE9-A4314D53CB52}" dt="2026-06-08T20:26:35.611" v="8978" actId="207"/>
          <ac:spMkLst>
            <pc:docMk/>
            <pc:sldMk cId="1166890544" sldId="274"/>
            <ac:spMk id="3" creationId="{DFB898A7-CDBE-ADEA-106A-5EE2502D7B5C}"/>
          </ac:spMkLst>
        </pc:spChg>
        <pc:spChg chg="add del mod">
          <ac:chgData name="Eileen Kelly" userId="ef25592c-ead1-4561-921a-768be4d72914" providerId="ADAL" clId="{EB3E3CB6-8354-4FA8-AFE9-A4314D53CB52}" dt="2026-06-08T20:26:12.358" v="8964" actId="478"/>
          <ac:spMkLst>
            <pc:docMk/>
            <pc:sldMk cId="1166890544" sldId="274"/>
            <ac:spMk id="4" creationId="{0D68025A-F5BC-C781-65C6-221B8786001C}"/>
          </ac:spMkLst>
        </pc:spChg>
        <pc:spChg chg="add del">
          <ac:chgData name="Eileen Kelly" userId="ef25592c-ead1-4561-921a-768be4d72914" providerId="ADAL" clId="{EB3E3CB6-8354-4FA8-AFE9-A4314D53CB52}" dt="2026-06-08T06:44:22.845" v="4546" actId="22"/>
          <ac:spMkLst>
            <pc:docMk/>
            <pc:sldMk cId="1166890544" sldId="274"/>
            <ac:spMk id="4" creationId="{FE6BE4FB-C02B-C299-D179-94CCC64C4C97}"/>
          </ac:spMkLst>
        </pc:spChg>
        <pc:spChg chg="mod">
          <ac:chgData name="Eileen Kelly" userId="ef25592c-ead1-4561-921a-768be4d72914" providerId="ADAL" clId="{EB3E3CB6-8354-4FA8-AFE9-A4314D53CB52}" dt="2026-06-08T11:33:53.378" v="7008" actId="14100"/>
          <ac:spMkLst>
            <pc:docMk/>
            <pc:sldMk cId="1166890544" sldId="274"/>
            <ac:spMk id="9" creationId="{37516B0C-C5E7-4B5C-9CB7-7A5C96E353FA}"/>
          </ac:spMkLst>
        </pc:spChg>
        <pc:picChg chg="add mod">
          <ac:chgData name="Eileen Kelly" userId="ef25592c-ead1-4561-921a-768be4d72914" providerId="ADAL" clId="{EB3E3CB6-8354-4FA8-AFE9-A4314D53CB52}" dt="2026-06-08T19:29:04.850" v="8555" actId="1440"/>
          <ac:picMkLst>
            <pc:docMk/>
            <pc:sldMk cId="1166890544" sldId="274"/>
            <ac:picMk id="6" creationId="{DAB9E15D-89CF-ACEB-9569-4545F1C7FF04}"/>
          </ac:picMkLst>
        </pc:picChg>
        <pc:picChg chg="add mod">
          <ac:chgData name="Eileen Kelly" userId="ef25592c-ead1-4561-921a-768be4d72914" providerId="ADAL" clId="{EB3E3CB6-8354-4FA8-AFE9-A4314D53CB52}" dt="2026-06-08T19:40:07.788" v="8774" actId="14861"/>
          <ac:picMkLst>
            <pc:docMk/>
            <pc:sldMk cId="1166890544" sldId="274"/>
            <ac:picMk id="8" creationId="{10D86FC1-EF4B-286B-8BE5-562954336C4F}"/>
          </ac:picMkLst>
        </pc:picChg>
      </pc:sldChg>
      <pc:sldChg chg="addSp delSp modSp mod ord">
        <pc:chgData name="Eileen Kelly" userId="ef25592c-ead1-4561-921a-768be4d72914" providerId="ADAL" clId="{EB3E3CB6-8354-4FA8-AFE9-A4314D53CB52}" dt="2026-06-09T15:06:27.349" v="10842" actId="14100"/>
        <pc:sldMkLst>
          <pc:docMk/>
          <pc:sldMk cId="1891471886" sldId="275"/>
        </pc:sldMkLst>
        <pc:spChg chg="add del mod">
          <ac:chgData name="Eileen Kelly" userId="ef25592c-ead1-4561-921a-768be4d72914" providerId="ADAL" clId="{EB3E3CB6-8354-4FA8-AFE9-A4314D53CB52}" dt="2026-06-08T09:39:32.804" v="5067"/>
          <ac:spMkLst>
            <pc:docMk/>
            <pc:sldMk cId="1891471886" sldId="275"/>
            <ac:spMk id="2" creationId="{9D42D575-CC2C-41D1-3792-DBC9248E6E79}"/>
          </ac:spMkLst>
        </pc:spChg>
        <pc:spChg chg="add del mod">
          <ac:chgData name="Eileen Kelly" userId="ef25592c-ead1-4561-921a-768be4d72914" providerId="ADAL" clId="{EB3E3CB6-8354-4FA8-AFE9-A4314D53CB52}" dt="2026-06-08T08:10:56.472" v="5044"/>
          <ac:spMkLst>
            <pc:docMk/>
            <pc:sldMk cId="1891471886" sldId="275"/>
            <ac:spMk id="3" creationId="{BE1A6A1C-9B0D-B67F-2E28-C0C0278C1E28}"/>
          </ac:spMkLst>
        </pc:spChg>
        <pc:spChg chg="add mod">
          <ac:chgData name="Eileen Kelly" userId="ef25592c-ead1-4561-921a-768be4d72914" providerId="ADAL" clId="{EB3E3CB6-8354-4FA8-AFE9-A4314D53CB52}" dt="2026-06-09T15:06:27.349" v="10842" actId="14100"/>
          <ac:spMkLst>
            <pc:docMk/>
            <pc:sldMk cId="1891471886" sldId="275"/>
            <ac:spMk id="4" creationId="{5F9B39C7-C3E6-5E14-591D-EF2FCA3C3DF6}"/>
          </ac:spMkLst>
        </pc:spChg>
        <pc:spChg chg="mod">
          <ac:chgData name="Eileen Kelly" userId="ef25592c-ead1-4561-921a-768be4d72914" providerId="ADAL" clId="{EB3E3CB6-8354-4FA8-AFE9-A4314D53CB52}" dt="2026-06-08T09:59:46.379" v="5949" actId="1076"/>
          <ac:spMkLst>
            <pc:docMk/>
            <pc:sldMk cId="1891471886" sldId="275"/>
            <ac:spMk id="9" creationId="{37516B0C-C5E7-4B5C-9CB7-7A5C96E353FA}"/>
          </ac:spMkLst>
        </pc:spChg>
        <pc:picChg chg="add del mod">
          <ac:chgData name="Eileen Kelly" userId="ef25592c-ead1-4561-921a-768be4d72914" providerId="ADAL" clId="{EB3E3CB6-8354-4FA8-AFE9-A4314D53CB52}" dt="2026-06-08T16:50:26.074" v="8119" actId="478"/>
          <ac:picMkLst>
            <pc:docMk/>
            <pc:sldMk cId="1891471886" sldId="275"/>
            <ac:picMk id="3" creationId="{7BB365E2-D97C-DE15-A804-53145AC8318E}"/>
          </ac:picMkLst>
        </pc:picChg>
        <pc:picChg chg="add mod">
          <ac:chgData name="Eileen Kelly" userId="ef25592c-ead1-4561-921a-768be4d72914" providerId="ADAL" clId="{EB3E3CB6-8354-4FA8-AFE9-A4314D53CB52}" dt="2026-06-08T19:07:06.343" v="8339" actId="1440"/>
          <ac:picMkLst>
            <pc:docMk/>
            <pc:sldMk cId="1891471886" sldId="275"/>
            <ac:picMk id="6" creationId="{F61D53A7-0A71-C96E-619E-229E8649AE97}"/>
          </ac:picMkLst>
        </pc:picChg>
      </pc:sldChg>
      <pc:sldChg chg="modSp del mod">
        <pc:chgData name="Eileen Kelly" userId="ef25592c-ead1-4561-921a-768be4d72914" providerId="ADAL" clId="{EB3E3CB6-8354-4FA8-AFE9-A4314D53CB52}" dt="2026-06-08T11:55:07.359" v="7094" actId="47"/>
        <pc:sldMkLst>
          <pc:docMk/>
          <pc:sldMk cId="1912417668" sldId="276"/>
        </pc:sldMkLst>
      </pc:sldChg>
      <pc:sldChg chg="addSp delSp modSp mod ord">
        <pc:chgData name="Eileen Kelly" userId="ef25592c-ead1-4561-921a-768be4d72914" providerId="ADAL" clId="{EB3E3CB6-8354-4FA8-AFE9-A4314D53CB52}" dt="2026-06-08T19:08:04.450" v="8342" actId="255"/>
        <pc:sldMkLst>
          <pc:docMk/>
          <pc:sldMk cId="3480236152" sldId="282"/>
        </pc:sldMkLst>
        <pc:spChg chg="mod">
          <ac:chgData name="Eileen Kelly" userId="ef25592c-ead1-4561-921a-768be4d72914" providerId="ADAL" clId="{EB3E3CB6-8354-4FA8-AFE9-A4314D53CB52}" dt="2026-06-08T19:08:04.450" v="8342" actId="255"/>
          <ac:spMkLst>
            <pc:docMk/>
            <pc:sldMk cId="3480236152" sldId="282"/>
            <ac:spMk id="2" creationId="{30AAECE2-5835-2639-5ADC-FD6B1288C56B}"/>
          </ac:spMkLst>
        </pc:spChg>
      </pc:sldChg>
      <pc:sldChg chg="addSp delSp modSp del mod">
        <pc:chgData name="Eileen Kelly" userId="ef25592c-ead1-4561-921a-768be4d72914" providerId="ADAL" clId="{EB3E3CB6-8354-4FA8-AFE9-A4314D53CB52}" dt="2026-06-08T09:41:51.479" v="5253" actId="47"/>
        <pc:sldMkLst>
          <pc:docMk/>
          <pc:sldMk cId="1560848986" sldId="284"/>
        </pc:sldMkLst>
      </pc:sldChg>
      <pc:sldChg chg="addSp delSp modSp del mod ord">
        <pc:chgData name="Eileen Kelly" userId="ef25592c-ead1-4561-921a-768be4d72914" providerId="ADAL" clId="{EB3E3CB6-8354-4FA8-AFE9-A4314D53CB52}" dt="2026-06-08T11:35:44.502" v="7041" actId="47"/>
        <pc:sldMkLst>
          <pc:docMk/>
          <pc:sldMk cId="3078158642" sldId="285"/>
        </pc:sldMkLst>
        <pc:picChg chg="add del mod">
          <ac:chgData name="Eileen Kelly" userId="ef25592c-ead1-4561-921a-768be4d72914" providerId="ADAL" clId="{EB3E3CB6-8354-4FA8-AFE9-A4314D53CB52}" dt="2026-06-08T06:44:15.417" v="4544" actId="931"/>
          <ac:picMkLst>
            <pc:docMk/>
            <pc:sldMk cId="3078158642" sldId="285"/>
            <ac:picMk id="8" creationId="{FEA2D8B2-83DE-0ABA-26F8-56DFF88B61DA}"/>
          </ac:picMkLst>
        </pc:picChg>
      </pc:sldChg>
      <pc:sldChg chg="del">
        <pc:chgData name="Eileen Kelly" userId="ef25592c-ead1-4561-921a-768be4d72914" providerId="ADAL" clId="{EB3E3CB6-8354-4FA8-AFE9-A4314D53CB52}" dt="2026-06-08T11:55:04.949" v="7093" actId="47"/>
        <pc:sldMkLst>
          <pc:docMk/>
          <pc:sldMk cId="97236272" sldId="287"/>
        </pc:sldMkLst>
      </pc:sldChg>
      <pc:sldChg chg="modSp del mod">
        <pc:chgData name="Eileen Kelly" userId="ef25592c-ead1-4561-921a-768be4d72914" providerId="ADAL" clId="{EB3E3CB6-8354-4FA8-AFE9-A4314D53CB52}" dt="2026-06-08T11:30:04.114" v="6924" actId="47"/>
        <pc:sldMkLst>
          <pc:docMk/>
          <pc:sldMk cId="1418870566" sldId="288"/>
        </pc:sldMkLst>
      </pc:sldChg>
      <pc:sldChg chg="addSp delSp modSp mod ord">
        <pc:chgData name="Eileen Kelly" userId="ef25592c-ead1-4561-921a-768be4d72914" providerId="ADAL" clId="{EB3E3CB6-8354-4FA8-AFE9-A4314D53CB52}" dt="2026-06-09T15:24:08.001" v="11033" actId="14100"/>
        <pc:sldMkLst>
          <pc:docMk/>
          <pc:sldMk cId="3190226941" sldId="289"/>
        </pc:sldMkLst>
        <pc:spChg chg="add mod">
          <ac:chgData name="Eileen Kelly" userId="ef25592c-ead1-4561-921a-768be4d72914" providerId="ADAL" clId="{EB3E3CB6-8354-4FA8-AFE9-A4314D53CB52}" dt="2026-06-06T14:58:28.311" v="581" actId="1076"/>
          <ac:spMkLst>
            <pc:docMk/>
            <pc:sldMk cId="3190226941" sldId="289"/>
            <ac:spMk id="2" creationId="{38DCA9D9-AC88-F667-8B48-7F04B3805ECC}"/>
          </ac:spMkLst>
        </pc:spChg>
        <pc:spChg chg="add mod">
          <ac:chgData name="Eileen Kelly" userId="ef25592c-ead1-4561-921a-768be4d72914" providerId="ADAL" clId="{EB3E3CB6-8354-4FA8-AFE9-A4314D53CB52}" dt="2026-06-09T15:24:08.001" v="11033" actId="14100"/>
          <ac:spMkLst>
            <pc:docMk/>
            <pc:sldMk cId="3190226941" sldId="289"/>
            <ac:spMk id="3" creationId="{2A06DBEA-6B75-5A6D-29AE-36099ACF6D43}"/>
          </ac:spMkLst>
        </pc:spChg>
        <pc:spChg chg="del mod">
          <ac:chgData name="Eileen Kelly" userId="ef25592c-ead1-4561-921a-768be4d72914" providerId="ADAL" clId="{EB3E3CB6-8354-4FA8-AFE9-A4314D53CB52}" dt="2026-06-08T09:51:38.408" v="5495" actId="478"/>
          <ac:spMkLst>
            <pc:docMk/>
            <pc:sldMk cId="3190226941" sldId="289"/>
            <ac:spMk id="3" creationId="{2C49C94B-EEC6-D336-26B0-93D2118ED534}"/>
          </ac:spMkLst>
        </pc:spChg>
        <pc:spChg chg="mod">
          <ac:chgData name="Eileen Kelly" userId="ef25592c-ead1-4561-921a-768be4d72914" providerId="ADAL" clId="{EB3E3CB6-8354-4FA8-AFE9-A4314D53CB52}" dt="2026-06-06T14:58:12.189" v="578" actId="14100"/>
          <ac:spMkLst>
            <pc:docMk/>
            <pc:sldMk cId="3190226941" sldId="289"/>
            <ac:spMk id="4" creationId="{EBB5C0CB-04FA-B644-C9DA-3D9CCF309546}"/>
          </ac:spMkLst>
        </pc:spChg>
        <pc:spChg chg="add mod">
          <ac:chgData name="Eileen Kelly" userId="ef25592c-ead1-4561-921a-768be4d72914" providerId="ADAL" clId="{EB3E3CB6-8354-4FA8-AFE9-A4314D53CB52}" dt="2026-06-06T14:58:45.799" v="586" actId="1076"/>
          <ac:spMkLst>
            <pc:docMk/>
            <pc:sldMk cId="3190226941" sldId="289"/>
            <ac:spMk id="5" creationId="{C7A8F36C-3E13-8923-2F16-201DBA5F1654}"/>
          </ac:spMkLst>
        </pc:spChg>
        <pc:spChg chg="add del mod">
          <ac:chgData name="Eileen Kelly" userId="ef25592c-ead1-4561-921a-768be4d72914" providerId="ADAL" clId="{EB3E3CB6-8354-4FA8-AFE9-A4314D53CB52}" dt="2026-06-08T09:51:33.861" v="5494"/>
          <ac:spMkLst>
            <pc:docMk/>
            <pc:sldMk cId="3190226941" sldId="289"/>
            <ac:spMk id="6" creationId="{978055AC-1C05-235C-841D-48009E6F8D6A}"/>
          </ac:spMkLst>
        </pc:spChg>
        <pc:spChg chg="mod">
          <ac:chgData name="Eileen Kelly" userId="ef25592c-ead1-4561-921a-768be4d72914" providerId="ADAL" clId="{EB3E3CB6-8354-4FA8-AFE9-A4314D53CB52}" dt="2026-06-08T09:50:05.541" v="5488" actId="1076"/>
          <ac:spMkLst>
            <pc:docMk/>
            <pc:sldMk cId="3190226941" sldId="289"/>
            <ac:spMk id="9" creationId="{FD5A679C-7F1A-041B-19A1-661CD1FE026A}"/>
          </ac:spMkLst>
        </pc:spChg>
        <pc:spChg chg="add mod">
          <ac:chgData name="Eileen Kelly" userId="ef25592c-ead1-4561-921a-768be4d72914" providerId="ADAL" clId="{EB3E3CB6-8354-4FA8-AFE9-A4314D53CB52}" dt="2026-06-08T18:55:34.100" v="8294" actId="255"/>
          <ac:spMkLst>
            <pc:docMk/>
            <pc:sldMk cId="3190226941" sldId="289"/>
            <ac:spMk id="10" creationId="{00CD4869-7151-2221-9938-E1CB5A925A46}"/>
          </ac:spMkLst>
        </pc:spChg>
        <pc:spChg chg="add mod">
          <ac:chgData name="Eileen Kelly" userId="ef25592c-ead1-4561-921a-768be4d72914" providerId="ADAL" clId="{EB3E3CB6-8354-4FA8-AFE9-A4314D53CB52}" dt="2026-06-08T13:45:12.435" v="7137" actId="2711"/>
          <ac:spMkLst>
            <pc:docMk/>
            <pc:sldMk cId="3190226941" sldId="289"/>
            <ac:spMk id="17" creationId="{814A57E3-9C06-BEA2-1F75-A2AAAFA6100D}"/>
          </ac:spMkLst>
        </pc:spChg>
        <pc:picChg chg="add mod">
          <ac:chgData name="Eileen Kelly" userId="ef25592c-ead1-4561-921a-768be4d72914" providerId="ADAL" clId="{EB3E3CB6-8354-4FA8-AFE9-A4314D53CB52}" dt="2026-06-08T09:54:02.063" v="5723" actId="1076"/>
          <ac:picMkLst>
            <pc:docMk/>
            <pc:sldMk cId="3190226941" sldId="289"/>
            <ac:picMk id="7" creationId="{62000598-041C-23D3-30CD-43C43F58076F}"/>
          </ac:picMkLst>
        </pc:picChg>
        <pc:picChg chg="add mod">
          <ac:chgData name="Eileen Kelly" userId="ef25592c-ead1-4561-921a-768be4d72914" providerId="ADAL" clId="{EB3E3CB6-8354-4FA8-AFE9-A4314D53CB52}" dt="2026-06-08T09:53:58.259" v="5722" actId="1076"/>
          <ac:picMkLst>
            <pc:docMk/>
            <pc:sldMk cId="3190226941" sldId="289"/>
            <ac:picMk id="14" creationId="{99D0D28D-13EF-59BB-72C1-4BC192984BF6}"/>
          </ac:picMkLst>
        </pc:picChg>
        <pc:picChg chg="add del mod">
          <ac:chgData name="Eileen Kelly" userId="ef25592c-ead1-4561-921a-768be4d72914" providerId="ADAL" clId="{EB3E3CB6-8354-4FA8-AFE9-A4314D53CB52}" dt="2026-06-08T09:48:31.673" v="5471" actId="478"/>
          <ac:picMkLst>
            <pc:docMk/>
            <pc:sldMk cId="3190226941" sldId="289"/>
            <ac:picMk id="18" creationId="{CC04DCAB-4E9C-B4A0-28BF-53F25DB649BA}"/>
          </ac:picMkLst>
        </pc:picChg>
      </pc:sldChg>
      <pc:sldChg chg="addSp delSp modSp add mod">
        <pc:chgData name="Eileen Kelly" userId="ef25592c-ead1-4561-921a-768be4d72914" providerId="ADAL" clId="{EB3E3CB6-8354-4FA8-AFE9-A4314D53CB52}" dt="2026-06-09T15:23:27.811" v="11008" actId="20577"/>
        <pc:sldMkLst>
          <pc:docMk/>
          <pc:sldMk cId="3634639116" sldId="290"/>
        </pc:sldMkLst>
        <pc:spChg chg="mod">
          <ac:chgData name="Eileen Kelly" userId="ef25592c-ead1-4561-921a-768be4d72914" providerId="ADAL" clId="{EB3E3CB6-8354-4FA8-AFE9-A4314D53CB52}" dt="2026-06-09T15:23:27.811" v="11008" actId="20577"/>
          <ac:spMkLst>
            <pc:docMk/>
            <pc:sldMk cId="3634639116" sldId="290"/>
            <ac:spMk id="4" creationId="{6F2B51E4-48C9-9D91-20B4-16D6E4261F24}"/>
          </ac:spMkLst>
        </pc:spChg>
        <pc:spChg chg="mod">
          <ac:chgData name="Eileen Kelly" userId="ef25592c-ead1-4561-921a-768be4d72914" providerId="ADAL" clId="{EB3E3CB6-8354-4FA8-AFE9-A4314D53CB52}" dt="2026-06-08T14:30:32.081" v="7662" actId="1076"/>
          <ac:spMkLst>
            <pc:docMk/>
            <pc:sldMk cId="3634639116" sldId="290"/>
            <ac:spMk id="8" creationId="{97AD3312-E029-DE2B-65D5-137B21BF66C8}"/>
          </ac:spMkLst>
        </pc:spChg>
        <pc:picChg chg="add mod">
          <ac:chgData name="Eileen Kelly" userId="ef25592c-ead1-4561-921a-768be4d72914" providerId="ADAL" clId="{EB3E3CB6-8354-4FA8-AFE9-A4314D53CB52}" dt="2026-06-08T16:28:16.274" v="7993" actId="1076"/>
          <ac:picMkLst>
            <pc:docMk/>
            <pc:sldMk cId="3634639116" sldId="290"/>
            <ac:picMk id="2" creationId="{F33606EB-61E3-E77A-F163-5F8F8176C2C2}"/>
          </ac:picMkLst>
        </pc:picChg>
        <pc:picChg chg="add del mod ord">
          <ac:chgData name="Eileen Kelly" userId="ef25592c-ead1-4561-921a-768be4d72914" providerId="ADAL" clId="{EB3E3CB6-8354-4FA8-AFE9-A4314D53CB52}" dt="2026-06-08T11:42:09.225" v="7066" actId="931"/>
          <ac:picMkLst>
            <pc:docMk/>
            <pc:sldMk cId="3634639116" sldId="290"/>
            <ac:picMk id="3" creationId="{8CC8CA3D-9841-4028-3676-C25A17A010E7}"/>
          </ac:picMkLst>
        </pc:picChg>
      </pc:sldChg>
      <pc:sldChg chg="addSp delSp modSp add mod ord">
        <pc:chgData name="Eileen Kelly" userId="ef25592c-ead1-4561-921a-768be4d72914" providerId="ADAL" clId="{EB3E3CB6-8354-4FA8-AFE9-A4314D53CB52}" dt="2026-06-09T15:06:52.517" v="10884" actId="20577"/>
        <pc:sldMkLst>
          <pc:docMk/>
          <pc:sldMk cId="3456075487" sldId="291"/>
        </pc:sldMkLst>
        <pc:spChg chg="mod">
          <ac:chgData name="Eileen Kelly" userId="ef25592c-ead1-4561-921a-768be4d72914" providerId="ADAL" clId="{EB3E3CB6-8354-4FA8-AFE9-A4314D53CB52}" dt="2026-06-09T15:06:52.517" v="10884" actId="20577"/>
          <ac:spMkLst>
            <pc:docMk/>
            <pc:sldMk cId="3456075487" sldId="291"/>
            <ac:spMk id="2" creationId="{A1C2BC14-65AD-9DB9-6EE9-80D02939ED42}"/>
          </ac:spMkLst>
        </pc:spChg>
        <pc:spChg chg="mod">
          <ac:chgData name="Eileen Kelly" userId="ef25592c-ead1-4561-921a-768be4d72914" providerId="ADAL" clId="{EB3E3CB6-8354-4FA8-AFE9-A4314D53CB52}" dt="2026-06-08T14:02:31.872" v="7381" actId="1076"/>
          <ac:spMkLst>
            <pc:docMk/>
            <pc:sldMk cId="3456075487" sldId="291"/>
            <ac:spMk id="9" creationId="{7BB9950C-2429-CB76-9E17-0435776E48DA}"/>
          </ac:spMkLst>
        </pc:spChg>
        <pc:picChg chg="add del mod">
          <ac:chgData name="Eileen Kelly" userId="ef25592c-ead1-4561-921a-768be4d72914" providerId="ADAL" clId="{EB3E3CB6-8354-4FA8-AFE9-A4314D53CB52}" dt="2026-06-08T19:12:08.685" v="8343" actId="478"/>
          <ac:picMkLst>
            <pc:docMk/>
            <pc:sldMk cId="3456075487" sldId="291"/>
            <ac:picMk id="4" creationId="{2BEF1978-3373-DC79-BFF9-CA2FF7B2AF5A}"/>
          </ac:picMkLst>
        </pc:picChg>
        <pc:picChg chg="add mod ord">
          <ac:chgData name="Eileen Kelly" userId="ef25592c-ead1-4561-921a-768be4d72914" providerId="ADAL" clId="{EB3E3CB6-8354-4FA8-AFE9-A4314D53CB52}" dt="2026-06-08T19:31:51.344" v="8676" actId="166"/>
          <ac:picMkLst>
            <pc:docMk/>
            <pc:sldMk cId="3456075487" sldId="291"/>
            <ac:picMk id="5" creationId="{C2FB3892-977F-6910-016F-FF1761AD4881}"/>
          </ac:picMkLst>
        </pc:picChg>
        <pc:picChg chg="add mod ord">
          <ac:chgData name="Eileen Kelly" userId="ef25592c-ead1-4561-921a-768be4d72914" providerId="ADAL" clId="{EB3E3CB6-8354-4FA8-AFE9-A4314D53CB52}" dt="2026-06-08T19:31:47.717" v="8675" actId="166"/>
          <ac:picMkLst>
            <pc:docMk/>
            <pc:sldMk cId="3456075487" sldId="291"/>
            <ac:picMk id="7" creationId="{AB457AEB-6746-CB3E-D12C-2A5D1F814496}"/>
          </ac:picMkLst>
        </pc:picChg>
        <pc:picChg chg="add del mod">
          <ac:chgData name="Eileen Kelly" userId="ef25592c-ead1-4561-921a-768be4d72914" providerId="ADAL" clId="{EB3E3CB6-8354-4FA8-AFE9-A4314D53CB52}" dt="2026-06-08T19:26:18.785" v="8483" actId="478"/>
          <ac:picMkLst>
            <pc:docMk/>
            <pc:sldMk cId="3456075487" sldId="291"/>
            <ac:picMk id="10" creationId="{2D2E4B4F-1D56-BD6B-54BE-2F10FD2CE855}"/>
          </ac:picMkLst>
        </pc:picChg>
        <pc:picChg chg="add del mod">
          <ac:chgData name="Eileen Kelly" userId="ef25592c-ead1-4561-921a-768be4d72914" providerId="ADAL" clId="{EB3E3CB6-8354-4FA8-AFE9-A4314D53CB52}" dt="2026-06-08T19:26:17.091" v="8482" actId="931"/>
          <ac:picMkLst>
            <pc:docMk/>
            <pc:sldMk cId="3456075487" sldId="291"/>
            <ac:picMk id="12" creationId="{29BE3304-F39A-D1CC-EAF9-D4EB5888B991}"/>
          </ac:picMkLst>
        </pc:picChg>
        <pc:picChg chg="add mod">
          <ac:chgData name="Eileen Kelly" userId="ef25592c-ead1-4561-921a-768be4d72914" providerId="ADAL" clId="{EB3E3CB6-8354-4FA8-AFE9-A4314D53CB52}" dt="2026-06-08T19:31:33.046" v="8674" actId="1076"/>
          <ac:picMkLst>
            <pc:docMk/>
            <pc:sldMk cId="3456075487" sldId="291"/>
            <ac:picMk id="14" creationId="{DCBC7C19-DF40-8293-42F3-9EA4A7A5521C}"/>
          </ac:picMkLst>
        </pc:picChg>
        <pc:picChg chg="add mod">
          <ac:chgData name="Eileen Kelly" userId="ef25592c-ead1-4561-921a-768be4d72914" providerId="ADAL" clId="{EB3E3CB6-8354-4FA8-AFE9-A4314D53CB52}" dt="2026-06-08T19:38:58.481" v="8760" actId="1076"/>
          <ac:picMkLst>
            <pc:docMk/>
            <pc:sldMk cId="3456075487" sldId="291"/>
            <ac:picMk id="16" creationId="{4B0C54A6-8D94-4A0D-54CD-281FA099D50B}"/>
          </ac:picMkLst>
        </pc:picChg>
      </pc:sldChg>
      <pc:sldChg chg="addSp modSp add mod ord">
        <pc:chgData name="Eileen Kelly" userId="ef25592c-ead1-4561-921a-768be4d72914" providerId="ADAL" clId="{EB3E3CB6-8354-4FA8-AFE9-A4314D53CB52}" dt="2026-06-09T13:11:09.982" v="9049" actId="1076"/>
        <pc:sldMkLst>
          <pc:docMk/>
          <pc:sldMk cId="94309561" sldId="293"/>
        </pc:sldMkLst>
        <pc:spChg chg="mod">
          <ac:chgData name="Eileen Kelly" userId="ef25592c-ead1-4561-921a-768be4d72914" providerId="ADAL" clId="{EB3E3CB6-8354-4FA8-AFE9-A4314D53CB52}" dt="2026-06-09T13:10:59.996" v="9048" actId="20577"/>
          <ac:spMkLst>
            <pc:docMk/>
            <pc:sldMk cId="94309561" sldId="293"/>
            <ac:spMk id="2" creationId="{3138DC3D-EA07-6856-D66B-F36A4E396734}"/>
          </ac:spMkLst>
        </pc:spChg>
        <pc:picChg chg="add mod">
          <ac:chgData name="Eileen Kelly" userId="ef25592c-ead1-4561-921a-768be4d72914" providerId="ADAL" clId="{EB3E3CB6-8354-4FA8-AFE9-A4314D53CB52}" dt="2026-06-09T13:11:09.982" v="9049" actId="1076"/>
          <ac:picMkLst>
            <pc:docMk/>
            <pc:sldMk cId="94309561" sldId="293"/>
            <ac:picMk id="4" creationId="{74CA7BC7-6223-0273-6F4F-52F4FB0D41D7}"/>
          </ac:picMkLst>
        </pc:picChg>
      </pc:sldChg>
      <pc:sldChg chg="addSp delSp modSp add mod ord modClrScheme chgLayout modNotesTx">
        <pc:chgData name="Eileen Kelly" userId="ef25592c-ead1-4561-921a-768be4d72914" providerId="ADAL" clId="{EB3E3CB6-8354-4FA8-AFE9-A4314D53CB52}" dt="2026-06-09T15:23:50.678" v="11032" actId="20577"/>
        <pc:sldMkLst>
          <pc:docMk/>
          <pc:sldMk cId="4088723044" sldId="294"/>
        </pc:sldMkLst>
        <pc:spChg chg="del mod">
          <ac:chgData name="Eileen Kelly" userId="ef25592c-ead1-4561-921a-768be4d72914" providerId="ADAL" clId="{EB3E3CB6-8354-4FA8-AFE9-A4314D53CB52}" dt="2026-06-09T13:24:42.524" v="9525" actId="478"/>
          <ac:spMkLst>
            <pc:docMk/>
            <pc:sldMk cId="4088723044" sldId="294"/>
            <ac:spMk id="2" creationId="{B4CDE41B-2E52-CDE7-BE19-3B21F86D0A80}"/>
          </ac:spMkLst>
        </pc:spChg>
        <pc:spChg chg="add del mod ord">
          <ac:chgData name="Eileen Kelly" userId="ef25592c-ead1-4561-921a-768be4d72914" providerId="ADAL" clId="{EB3E3CB6-8354-4FA8-AFE9-A4314D53CB52}" dt="2026-06-08T09:45:38.116" v="5381" actId="700"/>
          <ac:spMkLst>
            <pc:docMk/>
            <pc:sldMk cId="4088723044" sldId="294"/>
            <ac:spMk id="3" creationId="{680C742E-6790-98C7-6CAF-7CC3F2F2EAAF}"/>
          </ac:spMkLst>
        </pc:spChg>
        <pc:spChg chg="add mod">
          <ac:chgData name="Eileen Kelly" userId="ef25592c-ead1-4561-921a-768be4d72914" providerId="ADAL" clId="{EB3E3CB6-8354-4FA8-AFE9-A4314D53CB52}" dt="2026-06-09T15:16:44.553" v="10936" actId="20577"/>
          <ac:spMkLst>
            <pc:docMk/>
            <pc:sldMk cId="4088723044" sldId="294"/>
            <ac:spMk id="3" creationId="{D5960AD9-074C-1FD2-092C-E7C3AF33EA7F}"/>
          </ac:spMkLst>
        </pc:spChg>
        <pc:spChg chg="add mod">
          <ac:chgData name="Eileen Kelly" userId="ef25592c-ead1-4561-921a-768be4d72914" providerId="ADAL" clId="{EB3E3CB6-8354-4FA8-AFE9-A4314D53CB52}" dt="2026-06-08T18:58:38.298" v="8316" actId="6549"/>
          <ac:spMkLst>
            <pc:docMk/>
            <pc:sldMk cId="4088723044" sldId="294"/>
            <ac:spMk id="4" creationId="{FA7EA909-6764-E2AC-D59F-A7BCD2FC15A0}"/>
          </ac:spMkLst>
        </pc:spChg>
        <pc:spChg chg="add del">
          <ac:chgData name="Eileen Kelly" userId="ef25592c-ead1-4561-921a-768be4d72914" providerId="ADAL" clId="{EB3E3CB6-8354-4FA8-AFE9-A4314D53CB52}" dt="2026-06-08T18:58:39.357" v="8317" actId="22"/>
          <ac:spMkLst>
            <pc:docMk/>
            <pc:sldMk cId="4088723044" sldId="294"/>
            <ac:spMk id="6" creationId="{458DC467-F0B5-D0C8-FBE9-C2B69BF913DC}"/>
          </ac:spMkLst>
        </pc:spChg>
        <pc:spChg chg="add del mod">
          <ac:chgData name="Eileen Kelly" userId="ef25592c-ead1-4561-921a-768be4d72914" providerId="ADAL" clId="{EB3E3CB6-8354-4FA8-AFE9-A4314D53CB52}" dt="2026-06-09T13:15:06.651" v="9067" actId="478"/>
          <ac:spMkLst>
            <pc:docMk/>
            <pc:sldMk cId="4088723044" sldId="294"/>
            <ac:spMk id="7" creationId="{D785DB50-1D4C-0B72-D6E3-A709D2F36FFB}"/>
          </ac:spMkLst>
        </pc:spChg>
        <pc:spChg chg="add del mod">
          <ac:chgData name="Eileen Kelly" userId="ef25592c-ead1-4561-921a-768be4d72914" providerId="ADAL" clId="{EB3E3CB6-8354-4FA8-AFE9-A4314D53CB52}" dt="2026-06-09T14:05:25.093" v="9859"/>
          <ac:spMkLst>
            <pc:docMk/>
            <pc:sldMk cId="4088723044" sldId="294"/>
            <ac:spMk id="8" creationId="{C3A9727B-B4F4-1DBE-FAC4-46A5D745D49E}"/>
          </ac:spMkLst>
        </pc:spChg>
        <pc:spChg chg="mod ord">
          <ac:chgData name="Eileen Kelly" userId="ef25592c-ead1-4561-921a-768be4d72914" providerId="ADAL" clId="{EB3E3CB6-8354-4FA8-AFE9-A4314D53CB52}" dt="2026-06-09T15:18:58.817" v="10989" actId="255"/>
          <ac:spMkLst>
            <pc:docMk/>
            <pc:sldMk cId="4088723044" sldId="294"/>
            <ac:spMk id="9" creationId="{04599B59-1ED8-BABA-440D-3149B40B1F6B}"/>
          </ac:spMkLst>
        </pc:spChg>
        <pc:spChg chg="add mod">
          <ac:chgData name="Eileen Kelly" userId="ef25592c-ead1-4561-921a-768be4d72914" providerId="ADAL" clId="{EB3E3CB6-8354-4FA8-AFE9-A4314D53CB52}" dt="2026-06-09T15:23:50.678" v="11032" actId="20577"/>
          <ac:spMkLst>
            <pc:docMk/>
            <pc:sldMk cId="4088723044" sldId="294"/>
            <ac:spMk id="10" creationId="{C56998EE-9051-4D0B-79E4-647762274C17}"/>
          </ac:spMkLst>
        </pc:spChg>
        <pc:spChg chg="add mod">
          <ac:chgData name="Eileen Kelly" userId="ef25592c-ead1-4561-921a-768be4d72914" providerId="ADAL" clId="{EB3E3CB6-8354-4FA8-AFE9-A4314D53CB52}" dt="2026-06-09T15:19:35.347" v="10998" actId="14100"/>
          <ac:spMkLst>
            <pc:docMk/>
            <pc:sldMk cId="4088723044" sldId="294"/>
            <ac:spMk id="11" creationId="{11049645-697D-C05A-37A9-0E0BE99E5337}"/>
          </ac:spMkLst>
        </pc:spChg>
        <pc:spChg chg="add mod">
          <ac:chgData name="Eileen Kelly" userId="ef25592c-ead1-4561-921a-768be4d72914" providerId="ADAL" clId="{EB3E3CB6-8354-4FA8-AFE9-A4314D53CB52}" dt="2026-06-09T15:19:20.047" v="10995" actId="14100"/>
          <ac:spMkLst>
            <pc:docMk/>
            <pc:sldMk cId="4088723044" sldId="294"/>
            <ac:spMk id="12" creationId="{B3841499-7D39-2A13-6932-4E5DD558D399}"/>
          </ac:spMkLst>
        </pc:spChg>
        <pc:picChg chg="add mod">
          <ac:chgData name="Eileen Kelly" userId="ef25592c-ead1-4561-921a-768be4d72914" providerId="ADAL" clId="{EB3E3CB6-8354-4FA8-AFE9-A4314D53CB52}" dt="2026-06-09T15:19:42.056" v="10999" actId="1076"/>
          <ac:picMkLst>
            <pc:docMk/>
            <pc:sldMk cId="4088723044" sldId="294"/>
            <ac:picMk id="2" creationId="{96022AF8-F030-CB63-D34E-137C7BE45CAA}"/>
          </ac:picMkLst>
        </pc:picChg>
        <pc:picChg chg="add del mod">
          <ac:chgData name="Eileen Kelly" userId="ef25592c-ead1-4561-921a-768be4d72914" providerId="ADAL" clId="{EB3E3CB6-8354-4FA8-AFE9-A4314D53CB52}" dt="2026-06-09T13:18:14.517" v="9220" actId="478"/>
          <ac:picMkLst>
            <pc:docMk/>
            <pc:sldMk cId="4088723044" sldId="294"/>
            <ac:picMk id="4" creationId="{A6D9A6AD-FBE7-0FBD-9EEC-863B6453CC18}"/>
          </ac:picMkLst>
        </pc:picChg>
        <pc:picChg chg="add mod">
          <ac:chgData name="Eileen Kelly" userId="ef25592c-ead1-4561-921a-768be4d72914" providerId="ADAL" clId="{EB3E3CB6-8354-4FA8-AFE9-A4314D53CB52}" dt="2026-06-09T15:19:09.976" v="10993" actId="1076"/>
          <ac:picMkLst>
            <pc:docMk/>
            <pc:sldMk cId="4088723044" sldId="294"/>
            <ac:picMk id="4" creationId="{CDCCB1E4-4B21-9D7E-39BA-1C7410952D8E}"/>
          </ac:picMkLst>
        </pc:picChg>
        <pc:picChg chg="add del mod">
          <ac:chgData name="Eileen Kelly" userId="ef25592c-ead1-4561-921a-768be4d72914" providerId="ADAL" clId="{EB3E3CB6-8354-4FA8-AFE9-A4314D53CB52}" dt="2026-06-09T14:05:25.093" v="9857" actId="478"/>
          <ac:picMkLst>
            <pc:docMk/>
            <pc:sldMk cId="4088723044" sldId="294"/>
            <ac:picMk id="5" creationId="{EB27419E-E8B7-979A-16B6-164E5FC8802F}"/>
          </ac:picMkLst>
        </pc:picChg>
        <pc:picChg chg="add del mod">
          <ac:chgData name="Eileen Kelly" userId="ef25592c-ead1-4561-921a-768be4d72914" providerId="ADAL" clId="{EB3E3CB6-8354-4FA8-AFE9-A4314D53CB52}" dt="2026-06-09T15:17:50.263" v="10976" actId="21"/>
          <ac:picMkLst>
            <pc:docMk/>
            <pc:sldMk cId="4088723044" sldId="294"/>
            <ac:picMk id="6" creationId="{96022AF8-F030-CB63-D34E-137C7BE45CAA}"/>
          </ac:picMkLst>
        </pc:picChg>
      </pc:sldChg>
      <pc:sldChg chg="modSp add mod">
        <pc:chgData name="Eileen Kelly" userId="ef25592c-ead1-4561-921a-768be4d72914" providerId="ADAL" clId="{EB3E3CB6-8354-4FA8-AFE9-A4314D53CB52}" dt="2026-06-08T19:07:36.300" v="8340" actId="255"/>
        <pc:sldMkLst>
          <pc:docMk/>
          <pc:sldMk cId="4283289677" sldId="295"/>
        </pc:sldMkLst>
        <pc:spChg chg="mod">
          <ac:chgData name="Eileen Kelly" userId="ef25592c-ead1-4561-921a-768be4d72914" providerId="ADAL" clId="{EB3E3CB6-8354-4FA8-AFE9-A4314D53CB52}" dt="2026-06-08T19:07:36.300" v="8340" actId="255"/>
          <ac:spMkLst>
            <pc:docMk/>
            <pc:sldMk cId="4283289677" sldId="295"/>
            <ac:spMk id="2" creationId="{C23BF3E3-78F4-E35D-B792-D2E5BD5D4038}"/>
          </ac:spMkLst>
        </pc:spChg>
      </pc:sldChg>
      <pc:sldChg chg="addSp delSp modSp add mod">
        <pc:chgData name="Eileen Kelly" userId="ef25592c-ead1-4561-921a-768be4d72914" providerId="ADAL" clId="{EB3E3CB6-8354-4FA8-AFE9-A4314D53CB52}" dt="2026-06-09T15:08:46.852" v="10911" actId="20577"/>
        <pc:sldMkLst>
          <pc:docMk/>
          <pc:sldMk cId="1851099566" sldId="296"/>
        </pc:sldMkLst>
        <pc:spChg chg="del mod">
          <ac:chgData name="Eileen Kelly" userId="ef25592c-ead1-4561-921a-768be4d72914" providerId="ADAL" clId="{EB3E3CB6-8354-4FA8-AFE9-A4314D53CB52}" dt="2026-06-08T13:47:25.801" v="7154"/>
          <ac:spMkLst>
            <pc:docMk/>
            <pc:sldMk cId="1851099566" sldId="296"/>
            <ac:spMk id="2" creationId="{569DBF59-4CCF-4B5E-2970-31F8C6C41182}"/>
          </ac:spMkLst>
        </pc:spChg>
        <pc:spChg chg="add mod">
          <ac:chgData name="Eileen Kelly" userId="ef25592c-ead1-4561-921a-768be4d72914" providerId="ADAL" clId="{EB3E3CB6-8354-4FA8-AFE9-A4314D53CB52}" dt="2026-06-09T14:23:16.866" v="10840" actId="14100"/>
          <ac:spMkLst>
            <pc:docMk/>
            <pc:sldMk cId="1851099566" sldId="296"/>
            <ac:spMk id="2" creationId="{EA06DC03-C8F0-8194-3EEE-4F5B87B6019E}"/>
          </ac:spMkLst>
        </pc:spChg>
        <pc:spChg chg="add mod">
          <ac:chgData name="Eileen Kelly" userId="ef25592c-ead1-4561-921a-768be4d72914" providerId="ADAL" clId="{EB3E3CB6-8354-4FA8-AFE9-A4314D53CB52}" dt="2026-06-09T15:08:46.852" v="10911" actId="20577"/>
          <ac:spMkLst>
            <pc:docMk/>
            <pc:sldMk cId="1851099566" sldId="296"/>
            <ac:spMk id="3" creationId="{7DBE2DAE-EE90-B141-E3D0-8936F911D612}"/>
          </ac:spMkLst>
        </pc:spChg>
      </pc:sldChg>
      <pc:sldChg chg="delSp modSp add del mod">
        <pc:chgData name="Eileen Kelly" userId="ef25592c-ead1-4561-921a-768be4d72914" providerId="ADAL" clId="{EB3E3CB6-8354-4FA8-AFE9-A4314D53CB52}" dt="2026-06-08T18:49:40.903" v="8168" actId="47"/>
        <pc:sldMkLst>
          <pc:docMk/>
          <pc:sldMk cId="4008521631" sldId="297"/>
        </pc:sldMkLst>
        <pc:spChg chg="del mod">
          <ac:chgData name="Eileen Kelly" userId="ef25592c-ead1-4561-921a-768be4d72914" providerId="ADAL" clId="{EB3E3CB6-8354-4FA8-AFE9-A4314D53CB52}" dt="2026-06-08T13:47:30.624" v="7157"/>
          <ac:spMkLst>
            <pc:docMk/>
            <pc:sldMk cId="4008521631" sldId="297"/>
            <ac:spMk id="2" creationId="{E60FFEB4-752C-A9ED-39EA-FA574B456750}"/>
          </ac:spMkLst>
        </pc:spChg>
      </pc:sldChg>
      <pc:sldChg chg="add">
        <pc:chgData name="Eileen Kelly" userId="ef25592c-ead1-4561-921a-768be4d72914" providerId="ADAL" clId="{EB3E3CB6-8354-4FA8-AFE9-A4314D53CB52}" dt="2026-06-08T18:49:19.438" v="8166"/>
        <pc:sldMkLst>
          <pc:docMk/>
          <pc:sldMk cId="1372057503" sldId="298"/>
        </pc:sldMkLst>
      </pc:sldChg>
      <pc:sldChg chg="add">
        <pc:chgData name="Eileen Kelly" userId="ef25592c-ead1-4561-921a-768be4d72914" providerId="ADAL" clId="{EB3E3CB6-8354-4FA8-AFE9-A4314D53CB52}" dt="2026-06-08T18:49:37.025" v="8167"/>
        <pc:sldMkLst>
          <pc:docMk/>
          <pc:sldMk cId="3895507653" sldId="299"/>
        </pc:sldMkLst>
      </pc:sldChg>
      <pc:sldChg chg="addSp delSp modSp add del mod">
        <pc:chgData name="Eileen Kelly" userId="ef25592c-ead1-4561-921a-768be4d72914" providerId="ADAL" clId="{EB3E3CB6-8354-4FA8-AFE9-A4314D53CB52}" dt="2026-06-09T14:17:53.808" v="10774" actId="47"/>
        <pc:sldMkLst>
          <pc:docMk/>
          <pc:sldMk cId="4118886773" sldId="300"/>
        </pc:sldMkLst>
        <pc:spChg chg="del">
          <ac:chgData name="Eileen Kelly" userId="ef25592c-ead1-4561-921a-768be4d72914" providerId="ADAL" clId="{EB3E3CB6-8354-4FA8-AFE9-A4314D53CB52}" dt="2026-06-09T13:34:58.365" v="9777" actId="478"/>
          <ac:spMkLst>
            <pc:docMk/>
            <pc:sldMk cId="4118886773" sldId="300"/>
            <ac:spMk id="2" creationId="{B347A436-4B52-D21A-1CBB-8AB67E849C73}"/>
          </ac:spMkLst>
        </pc:spChg>
        <pc:spChg chg="add mod">
          <ac:chgData name="Eileen Kelly" userId="ef25592c-ead1-4561-921a-768be4d72914" providerId="ADAL" clId="{EB3E3CB6-8354-4FA8-AFE9-A4314D53CB52}" dt="2026-06-09T13:36:13.955" v="9822" actId="27636"/>
          <ac:spMkLst>
            <pc:docMk/>
            <pc:sldMk cId="4118886773" sldId="300"/>
            <ac:spMk id="3" creationId="{5F920E43-365B-031D-4BE0-9EF566688A65}"/>
          </ac:spMkLst>
        </pc:spChg>
        <pc:spChg chg="add mod">
          <ac:chgData name="Eileen Kelly" userId="ef25592c-ead1-4561-921a-768be4d72914" providerId="ADAL" clId="{EB3E3CB6-8354-4FA8-AFE9-A4314D53CB52}" dt="2026-06-09T13:35:37.206" v="9783" actId="767"/>
          <ac:spMkLst>
            <pc:docMk/>
            <pc:sldMk cId="4118886773" sldId="300"/>
            <ac:spMk id="4" creationId="{6038C620-F72A-3157-33A6-41B9A60F5F88}"/>
          </ac:spMkLst>
        </pc:spChg>
        <pc:spChg chg="mod">
          <ac:chgData name="Eileen Kelly" userId="ef25592c-ead1-4561-921a-768be4d72914" providerId="ADAL" clId="{EB3E3CB6-8354-4FA8-AFE9-A4314D53CB52}" dt="2026-06-09T13:37:00.715" v="9843" actId="20577"/>
          <ac:spMkLst>
            <pc:docMk/>
            <pc:sldMk cId="4118886773" sldId="300"/>
            <ac:spMk id="9" creationId="{9674DA54-6576-7AE7-A85F-4434BA530C4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F15D0-4F10-45B7-A8AF-8AC9FFB4814B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7B70F-0C89-4B0E-AFA7-2F7631259C8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007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0388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rgbClr val="00808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0309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9838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9838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90B06-EC17-A606-5BB3-4B3B76BA2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41511-3850-1794-7CD7-EBB3067F0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9BAE5-1FB7-202C-DDDB-5EF12BE38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13273-EABA-5F56-9496-C811BB39D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8610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93E7-6BDB-5EFC-E922-0F130EAA5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B0965-BE86-B097-52BF-324E17869E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55F201-EB52-FF74-D36F-568308B4D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A78A6-10BD-1F6F-496E-DD8FC3D73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69688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7C113-44B0-838A-24E9-2B78016D8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90870E-7033-1174-6A80-3E0C536D1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34B23-DB53-5B96-CE14-F3DC458FF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D7D58-920D-01D0-9754-0D6EC35D3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6901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2486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CE6A8-6C95-B39D-4904-E83445AB3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EE633-94DE-368B-6896-C33554973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EA691-3D67-672D-05F2-34C0144A9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E971C-7DA5-C0F9-6362-B1B445EF2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4601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9E766-4FFF-55DA-48FA-027B7DF0B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692231-74AA-F989-498F-E917275D9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26E4F1-8B54-82C8-82B4-6163FDCDA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E1087-05C7-F99E-5A90-B2EFCDEF13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3926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6249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14943-D4AE-B288-2F26-C5341BFA6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294F9-5D69-EF6F-B279-47166FE61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822FB2-03E9-CC20-DC07-4B49AE1AB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9C232-AC01-9FEF-1003-4637F50C2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2102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4091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66C91-CD58-BFBE-D38A-E2DC1D09E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72811B-9172-2C02-25AC-2AF71F731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704957-64C6-B7C8-836D-77718B1E1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8DCBE-B519-39DF-F18D-493894150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7B70F-0C89-4B0E-AFA7-2F7631259C8B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5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B53B-3023-6D10-7B24-CA665954D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50C56-A30C-F657-8386-6CA3129C1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FED48-A421-65CD-39D8-227C838C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A98F0-B7B7-6EE0-1020-01438467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C8088-5ADC-7E7B-9CB9-DD110584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72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80ADC-11AF-3503-09AF-A9361438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6D9D2-84FC-6F62-4D05-3DB493C6C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B30FE-57C4-D863-9F3C-04A271B30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6C717-47FD-0044-3DCB-45821DC31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5CFFE-3612-4787-1000-E2D165A7F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2054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E2F82-FF10-F8AC-A4C9-675AD8003D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A2625-9A5F-2084-5946-E9C869D1B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746D1-3C30-5143-CF01-57B6E6CB8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0500F-57C4-B0DD-E484-5AF41036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86A81-ACE6-0255-FFDD-8E33885F6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6873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6"/>
            <a:ext cx="7545544" cy="377307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Our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</a:t>
            </a:r>
            <a:r>
              <a:rPr lang="en-GB" dirty="0"/>
              <a:t> </a:t>
            </a:r>
            <a:r>
              <a:rPr lang="en-GB" dirty="0" err="1"/>
              <a:t>rud</a:t>
            </a:r>
            <a:r>
              <a:rPr lang="en-GB" dirty="0"/>
              <a:t> </a:t>
            </a:r>
            <a:r>
              <a:rPr lang="en-GB" dirty="0" err="1"/>
              <a:t>ndsknfgio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</p:spTree>
    <p:extLst>
      <p:ext uri="{BB962C8B-B14F-4D97-AF65-F5344CB8AC3E}">
        <p14:creationId xmlns:p14="http://schemas.microsoft.com/office/powerpoint/2010/main" val="1439022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54377-12F4-8645-1A52-074CF52E6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161BF-56A6-3B24-B6AB-6BFDF8431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EF8C-308B-AE70-C33C-F60D731E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B3294-9CC0-023F-621E-FD94AF61B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CFCC9-2FC4-FB2C-EF80-A8CEAE55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258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867E8-D5A9-E5F4-8815-EAF849C20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0BEB9-A20D-E218-BD25-49AB265A0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C085B-E894-2E3C-F062-6780AB33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38D3A-4A68-DE88-2BF3-B85711297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4EF6F-34C7-F35A-40F9-8615E488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774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E6F8-C2C0-5AE2-847F-3602C010D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700FD-21B9-7C30-F6F2-8F5E5EC5C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843D6-3691-F240-AAF5-27BE632CF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514C6-3157-97E5-5BCC-D7BB51DC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62DEF-9271-3285-31ED-52A39FD47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F8D0F-3FDA-4C0E-E27A-D7714EFD3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775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4BAAC-9BA0-9F89-56CA-1A171A563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011D4-A2A1-9912-12F6-2E807659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06365-78BD-FE32-54E8-D376C0E1C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B1887-D6CB-7C80-826F-B6F1CFF511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E7FA2-6077-69FE-9145-C10D05B7E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F9AE26-E1E9-57BC-D4FA-8CC0BE84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27EB9-538D-2568-DB95-6714A46B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4C5274-5823-A6A0-4B15-32F34617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018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3FEAF-6CC7-32ED-29EA-73B6D52C2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D96D84-8903-81FB-7C75-4F54D852E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F7C68-407C-28A1-3AAF-07504627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996ED-D80B-3C0D-E1AF-14F2162B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230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9D6D0D-9AEE-CB89-9D81-806E2E21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DF0DB-65B6-7601-2787-C2C0994C1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78448-456F-C9F2-2C05-B98F7751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603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9F0F-F73B-F0E0-7880-92D118D2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94CC2-E2B1-0BF6-4F38-88621E3ED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59DB0-FDF6-F573-EF89-19360042D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0F165-C27D-2DA7-6BB3-B79E642D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B4CC7-C7A8-29D3-5785-2EF77350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46B6C-C857-1D4F-1D1A-838A9DD1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329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C5C22-74C2-C746-7EC6-58C134FD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7B2898-7D83-35F9-1BF9-DD27B1B09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614CA-BD48-EC9C-741F-CE4ABC94A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C93E3-A54D-FD26-71A1-DFBC9490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7DDC6-9FF9-C374-B908-EEFE4567D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8425B-1FA6-1664-7DB8-346028B9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999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B35CA8-C69C-2E8C-C139-5C8FF5A8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AB1D3-57D3-3B5E-E3C3-BA3D331A2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FCA91-6102-D44E-649E-23E5D1B45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9D75E-6AB8-43DE-AE37-7624FE83F347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6EC2B-D4CC-9504-4AA8-C770D6583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077F7-B2A9-0E4D-9D21-91CBCECC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0AF39-E032-4187-8DCD-A60773DC39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04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ileen.Kelly@atu.i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cdurkan@mountcarmel.i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478329C3-34DD-4B4F-AA04-F714B2823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59" t="32821" r="26546" b="32512"/>
          <a:stretch/>
        </p:blipFill>
        <p:spPr>
          <a:xfrm>
            <a:off x="9443804" y="5630234"/>
            <a:ext cx="1949666" cy="101511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2B51E4-48C9-9D91-20B4-16D6E4261F24}"/>
              </a:ext>
            </a:extLst>
          </p:cNvPr>
          <p:cNvSpPr txBox="1">
            <a:spLocks/>
          </p:cNvSpPr>
          <p:nvPr/>
        </p:nvSpPr>
        <p:spPr>
          <a:xfrm>
            <a:off x="431685" y="499421"/>
            <a:ext cx="10853142" cy="446820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5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 u="none" kern="1200" spc="-150">
                <a:solidFill>
                  <a:srgbClr val="005B5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br>
              <a:rPr lang="en-GB" sz="3100" dirty="0"/>
            </a:br>
            <a:br>
              <a:rPr lang="en-GB" sz="3100" dirty="0"/>
            </a:br>
            <a:r>
              <a:rPr lang="en-IE" sz="6700" dirty="0">
                <a:solidFill>
                  <a:srgbClr val="008080"/>
                </a:solidFill>
              </a:rPr>
              <a:t>From FET to ITE: </a:t>
            </a:r>
          </a:p>
          <a:p>
            <a:pPr algn="ctr"/>
            <a:endParaRPr lang="en-IE" sz="4400" dirty="0">
              <a:solidFill>
                <a:srgbClr val="008080"/>
              </a:solidFill>
            </a:endParaRPr>
          </a:p>
          <a:p>
            <a:pPr algn="ctr"/>
            <a:r>
              <a:rPr lang="en-IE" sz="6700" dirty="0">
                <a:solidFill>
                  <a:srgbClr val="008080"/>
                </a:solidFill>
              </a:rPr>
              <a:t>Learnings and reflections from the </a:t>
            </a:r>
          </a:p>
          <a:p>
            <a:pPr algn="ctr"/>
            <a:endParaRPr lang="en-IE" sz="4400" dirty="0">
              <a:solidFill>
                <a:srgbClr val="008080"/>
              </a:solidFill>
            </a:endParaRPr>
          </a:p>
          <a:p>
            <a:pPr algn="ctr"/>
            <a:r>
              <a:rPr lang="en-IE" sz="6700" dirty="0">
                <a:solidFill>
                  <a:srgbClr val="008080"/>
                </a:solidFill>
              </a:rPr>
              <a:t> Access to Post-Primary Teaching (APT) project</a:t>
            </a:r>
          </a:p>
          <a:p>
            <a:pPr algn="ctr"/>
            <a:endParaRPr lang="en-IE" sz="5100" dirty="0">
              <a:solidFill>
                <a:srgbClr val="008080"/>
              </a:solidFill>
            </a:endParaRPr>
          </a:p>
          <a:p>
            <a:pPr algn="ctr"/>
            <a:r>
              <a:rPr lang="en-IE" sz="6700" dirty="0">
                <a:solidFill>
                  <a:srgbClr val="008080"/>
                </a:solidFill>
              </a:rPr>
              <a:t> at  ATU St Angelas </a:t>
            </a:r>
            <a:br>
              <a:rPr lang="en-GB" sz="12000" dirty="0"/>
            </a:br>
            <a:endParaRPr lang="en-IE" sz="1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AD3312-E029-DE2B-65D5-137B21BF66C8}"/>
              </a:ext>
            </a:extLst>
          </p:cNvPr>
          <p:cNvSpPr txBox="1"/>
          <p:nvPr/>
        </p:nvSpPr>
        <p:spPr>
          <a:xfrm>
            <a:off x="1229893" y="4190987"/>
            <a:ext cx="98785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endParaRPr lang="en-IE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ctr" rtl="0"/>
            <a:r>
              <a:rPr lang="en-IE" sz="20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Dr Eileen Kelly-Blakeney &amp;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Ms Caoilfhinn Durkan</a:t>
            </a:r>
            <a:endParaRPr lang="en-IE" sz="20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ATU St </a:t>
            </a:r>
            <a:r>
              <a:rPr lang="en-I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Angelas, Sligo</a:t>
            </a:r>
          </a:p>
          <a:p>
            <a:pPr algn="l"/>
            <a:endParaRPr lang="en-IE" sz="11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 PATH Showcase Event   </a:t>
            </a:r>
          </a:p>
          <a:p>
            <a:pPr algn="ctr"/>
            <a:r>
              <a:rPr lang="en-I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IE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- 17</a:t>
            </a:r>
            <a:r>
              <a:rPr lang="en-IE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</a:t>
            </a:r>
            <a:r>
              <a:rPr lang="en-IE" sz="20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IE" sz="20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 rtl="0"/>
            <a:r>
              <a:rPr lang="en-IE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" name="Picture 1" descr="Programme for Access to Higher Education logo">
            <a:extLst>
              <a:ext uri="{FF2B5EF4-FFF2-40B4-BE49-F238E27FC236}">
                <a16:creationId xmlns:a16="http://schemas.microsoft.com/office/drawing/2014/main" id="{F33606EB-61E3-E77A-F163-5F8F8176C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60" y="5455453"/>
            <a:ext cx="2328313" cy="118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639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528760-6347-B85A-6EE6-F22E43EBB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4406"/>
            <a:ext cx="2850371" cy="1900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CD0A88-BCE0-E73C-DED8-F26A28E71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55" y="1795701"/>
            <a:ext cx="2938429" cy="1958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7516B0C-C5E7-4B5C-9CB7-7A5C96E3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50" y="226020"/>
            <a:ext cx="10963422" cy="1269544"/>
          </a:xfrm>
        </p:spPr>
        <p:txBody>
          <a:bodyPr>
            <a:normAutofit fontScale="90000"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E7445-F63C-E40C-6BAF-F87B55ACB60A}"/>
              </a:ext>
            </a:extLst>
          </p:cNvPr>
          <p:cNvSpPr txBox="1"/>
          <p:nvPr/>
        </p:nvSpPr>
        <p:spPr>
          <a:xfrm>
            <a:off x="1440612" y="1058942"/>
            <a:ext cx="1025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8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B1EE9D-A41D-C4CD-B80E-5FC035E947B3}"/>
              </a:ext>
            </a:extLst>
          </p:cNvPr>
          <p:cNvSpPr txBox="1"/>
          <p:nvPr/>
        </p:nvSpPr>
        <p:spPr>
          <a:xfrm>
            <a:off x="859536" y="504944"/>
            <a:ext cx="9629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Engaging with and listening to our stakeholders was crucial to the success of the APT project </a:t>
            </a:r>
            <a:endParaRPr lang="en-IE" sz="3200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9523B-4C47-8426-8664-8420DBA88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600" y="4664439"/>
            <a:ext cx="3098913" cy="2065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303FCE-FE2B-8DBB-A7DA-7B62D64B4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15" y="2770632"/>
            <a:ext cx="3329381" cy="2219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9305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516B0C-C5E7-4B5C-9CB7-7A5C96E3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263477"/>
            <a:ext cx="11296357" cy="5482377"/>
          </a:xfrm>
        </p:spPr>
        <p:txBody>
          <a:bodyPr>
            <a:normAutofit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AECE2-5835-2639-5ADC-FD6B1288C56B}"/>
              </a:ext>
            </a:extLst>
          </p:cNvPr>
          <p:cNvSpPr txBox="1"/>
          <p:nvPr/>
        </p:nvSpPr>
        <p:spPr>
          <a:xfrm>
            <a:off x="614289" y="2404500"/>
            <a:ext cx="1036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Reflections on the APT project:</a:t>
            </a:r>
          </a:p>
          <a:p>
            <a:pPr algn="ctr"/>
            <a:endParaRPr lang="en-GB" sz="2400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40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Caoilfhinn’s Story </a:t>
            </a:r>
          </a:p>
        </p:txBody>
      </p:sp>
    </p:spTree>
    <p:extLst>
      <p:ext uri="{BB962C8B-B14F-4D97-AF65-F5344CB8AC3E}">
        <p14:creationId xmlns:p14="http://schemas.microsoft.com/office/powerpoint/2010/main" val="3480236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516B0C-C5E7-4B5C-9CB7-7A5C96E3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263477"/>
            <a:ext cx="11296357" cy="5482377"/>
          </a:xfrm>
        </p:spPr>
        <p:txBody>
          <a:bodyPr>
            <a:normAutofit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AECE2-5835-2639-5ADC-FD6B1288C56B}"/>
              </a:ext>
            </a:extLst>
          </p:cNvPr>
          <p:cNvSpPr txBox="1"/>
          <p:nvPr/>
        </p:nvSpPr>
        <p:spPr>
          <a:xfrm>
            <a:off x="747931" y="647494"/>
            <a:ext cx="1036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Caoilfhinn’s Story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677A9-3C1F-3BB3-0752-F7CC16FA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0" t="-5911" r="64838" b="63096"/>
          <a:stretch>
            <a:fillRect/>
          </a:stretch>
        </p:blipFill>
        <p:spPr>
          <a:xfrm>
            <a:off x="404980" y="1411621"/>
            <a:ext cx="3477507" cy="38061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C4F0D6-0AD6-732C-E689-3277C524D3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482" r="34193" b="7936"/>
          <a:stretch>
            <a:fillRect/>
          </a:stretch>
        </p:blipFill>
        <p:spPr>
          <a:xfrm>
            <a:off x="4123232" y="1930846"/>
            <a:ext cx="3477509" cy="3502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6E09FE-BD83-6AA4-337A-40EFD37A64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663" b="13946"/>
          <a:stretch>
            <a:fillRect/>
          </a:stretch>
        </p:blipFill>
        <p:spPr>
          <a:xfrm>
            <a:off x="8034240" y="1944060"/>
            <a:ext cx="3520065" cy="32737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871DC3-75B9-06CF-C092-4145B4822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758" y="3175993"/>
            <a:ext cx="518205" cy="5060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11F833-8ED0-45BB-5217-F61FE5B1B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630" y="3175993"/>
            <a:ext cx="51820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57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1ADDE-5EE4-DA8D-2B2E-A21968F14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C68FC3B-BBB7-2B25-0088-0FDEEFEB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263477"/>
            <a:ext cx="11296357" cy="5482377"/>
          </a:xfrm>
        </p:spPr>
        <p:txBody>
          <a:bodyPr>
            <a:normAutofit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C8176-D285-D3DD-8AF8-02A51FEED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51" y="478494"/>
            <a:ext cx="10364098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3E1CAF-8350-1332-75DF-E36258CB67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82" t="55049" r="55957" b="16497"/>
          <a:stretch>
            <a:fillRect/>
          </a:stretch>
        </p:blipFill>
        <p:spPr>
          <a:xfrm>
            <a:off x="764120" y="2116160"/>
            <a:ext cx="4324074" cy="266231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F820D1C-C231-3D51-CA96-BED45DEBCC4B}"/>
              </a:ext>
            </a:extLst>
          </p:cNvPr>
          <p:cNvSpPr/>
          <p:nvPr/>
        </p:nvSpPr>
        <p:spPr>
          <a:xfrm>
            <a:off x="5215521" y="3192779"/>
            <a:ext cx="502920" cy="472441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DFF9DB-1B2E-41DA-672F-8CD28DBC1D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461" t="7610" r="1428" b="11774"/>
          <a:stretch>
            <a:fillRect/>
          </a:stretch>
        </p:blipFill>
        <p:spPr>
          <a:xfrm>
            <a:off x="5718441" y="2116160"/>
            <a:ext cx="5559608" cy="2662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EC60C9-339B-D8E1-0E53-BDCF036C3D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8335"/>
          <a:stretch>
            <a:fillRect/>
          </a:stretch>
        </p:blipFill>
        <p:spPr>
          <a:xfrm>
            <a:off x="3554173" y="4973833"/>
            <a:ext cx="4328535" cy="3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07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BF1FA-DE37-E33E-3037-34106A60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67DADFD-D43D-BAE6-479B-5AF9ACF1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263477"/>
            <a:ext cx="11296357" cy="5482377"/>
          </a:xfrm>
        </p:spPr>
        <p:txBody>
          <a:bodyPr>
            <a:normAutofit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06DC03-C8F0-8194-3EEE-4F5B87B6019E}"/>
              </a:ext>
            </a:extLst>
          </p:cNvPr>
          <p:cNvSpPr txBox="1"/>
          <p:nvPr/>
        </p:nvSpPr>
        <p:spPr>
          <a:xfrm>
            <a:off x="2825496" y="2770632"/>
            <a:ext cx="587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listening!</a:t>
            </a:r>
            <a:endParaRPr lang="en-IE" sz="4000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BE2DAE-EE90-B141-E3D0-8936F911D612}"/>
              </a:ext>
            </a:extLst>
          </p:cNvPr>
          <p:cNvSpPr txBox="1"/>
          <p:nvPr/>
        </p:nvSpPr>
        <p:spPr>
          <a:xfrm>
            <a:off x="2825496" y="3986784"/>
            <a:ext cx="6071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hlinkClick r:id="rId3"/>
              </a:rPr>
              <a:t>Eileen.Kelly@atu.ie</a:t>
            </a:r>
            <a:endParaRPr lang="en-GB" dirty="0"/>
          </a:p>
          <a:p>
            <a:pPr algn="ctr"/>
            <a:r>
              <a:rPr lang="en-GB" dirty="0">
                <a:hlinkClick r:id="rId4"/>
              </a:rPr>
              <a:t>cdurkan@mountcarmel.ie</a:t>
            </a:r>
            <a:endParaRPr lang="en-GB" dirty="0"/>
          </a:p>
          <a:p>
            <a:pPr algn="ctr"/>
            <a:endParaRPr lang="en-GB" dirty="0"/>
          </a:p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51099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E73D6-515E-0BC3-1588-DDC05AB41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599B59-1ED8-BABA-440D-3149B40B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263478"/>
            <a:ext cx="11010783" cy="1269544"/>
          </a:xfrm>
        </p:spPr>
        <p:txBody>
          <a:bodyPr>
            <a:normAutofit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3600" dirty="0">
                <a:solidFill>
                  <a:srgbClr val="008080"/>
                </a:solidFill>
              </a:rPr>
              <a:t>The Access to Post-Primary Teaching (APT) Project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60AD9-074C-1FD2-092C-E7C3AF33EA7F}"/>
              </a:ext>
            </a:extLst>
          </p:cNvPr>
          <p:cNvSpPr txBox="1"/>
          <p:nvPr/>
        </p:nvSpPr>
        <p:spPr>
          <a:xfrm>
            <a:off x="320040" y="2070241"/>
            <a:ext cx="51114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sz="2000" dirty="0"/>
              <a:t>Led by Dr Elaine Keane &amp; Dr Manuela Heinz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sz="2000" dirty="0"/>
              <a:t>Aim: </a:t>
            </a:r>
            <a:r>
              <a:rPr lang="en-IE" sz="2000" dirty="0">
                <a:solidFill>
                  <a:srgbClr val="008080"/>
                </a:solidFill>
              </a:rPr>
              <a:t>To recruit and support those from lower socio-economic groups in/to the Professional Master of Education (PME).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Supported 47 student teachers from lower socio-economic groups across Phases 1 &amp; 2 (2017-2024).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APT student teachers implemented novel practitioner research project with c.1000 senior cycle pupils in DEIS schools.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Provision of bursaries, academic, mentoring and career supports.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Research: In-depth qualitative studies with APT student teachers across Phases 1 &amp; 2–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Multiple peer-reviewed publications</a:t>
            </a:r>
            <a:endParaRPr lang="en-IE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998EE-9051-4D0B-79E4-647762274C17}"/>
              </a:ext>
            </a:extLst>
          </p:cNvPr>
          <p:cNvSpPr txBox="1"/>
          <p:nvPr/>
        </p:nvSpPr>
        <p:spPr>
          <a:xfrm>
            <a:off x="5833873" y="2070241"/>
            <a:ext cx="54681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Aim: </a:t>
            </a:r>
            <a:r>
              <a:rPr lang="en-GB" sz="2000" dirty="0">
                <a:solidFill>
                  <a:srgbClr val="008080"/>
                </a:solidFill>
              </a:rPr>
              <a:t>to pilot a direct route into ITE programmes at ATU St Angelas for students from under-represented socio-economic groups with a QQI-FET qualification from a partner Further Education institution in the BMW region.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 provide a range of pre- and post-entry supports to project participants.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8080"/>
                </a:solidFill>
              </a:rPr>
              <a:t>To establish a permanent new pathway into ITE for QQI-FET award holders </a:t>
            </a:r>
            <a:r>
              <a:rPr lang="en-GB" sz="2000" dirty="0"/>
              <a:t>(commenced 2021).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Supported 28 students with QQI-FET awards onto BA/PME and </a:t>
            </a:r>
            <a:r>
              <a:rPr lang="en-GB" sz="2000" dirty="0" err="1"/>
              <a:t>B.Ed</a:t>
            </a:r>
            <a:r>
              <a:rPr lang="en-GB" sz="2000" dirty="0"/>
              <a:t> programmes during Phase 1 &amp; 2 (2018-2024).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Research: Annual survey of APT project participants, as well as qualitative research with ITE APT-route students and FET staff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49645-697D-C05A-37A9-0E0BE99E5337}"/>
              </a:ext>
            </a:extLst>
          </p:cNvPr>
          <p:cNvSpPr txBox="1"/>
          <p:nvPr/>
        </p:nvSpPr>
        <p:spPr>
          <a:xfrm>
            <a:off x="420624" y="1540021"/>
            <a:ext cx="2615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80"/>
                </a:solidFill>
              </a:rPr>
              <a:t>APT: </a:t>
            </a:r>
            <a:r>
              <a:rPr lang="en-GB" sz="2800" dirty="0" err="1">
                <a:solidFill>
                  <a:srgbClr val="008080"/>
                </a:solidFill>
              </a:rPr>
              <a:t>UoG</a:t>
            </a:r>
            <a:r>
              <a:rPr lang="en-GB" sz="2800" dirty="0">
                <a:solidFill>
                  <a:srgbClr val="008080"/>
                </a:solidFill>
              </a:rPr>
              <a:t> strand</a:t>
            </a:r>
            <a:endParaRPr lang="en-IE" sz="2800" dirty="0">
              <a:solidFill>
                <a:srgbClr val="00808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841499-7D39-2A13-6932-4E5DD558D399}"/>
              </a:ext>
            </a:extLst>
          </p:cNvPr>
          <p:cNvSpPr txBox="1"/>
          <p:nvPr/>
        </p:nvSpPr>
        <p:spPr>
          <a:xfrm>
            <a:off x="6217920" y="1533022"/>
            <a:ext cx="535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8080"/>
                </a:solidFill>
              </a:rPr>
              <a:t>APT: ATU St Angelas strand</a:t>
            </a:r>
            <a:endParaRPr lang="en-IE" sz="2800" dirty="0">
              <a:solidFill>
                <a:srgbClr val="008080"/>
              </a:solidFill>
            </a:endParaRP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96022AF8-F030-CB63-D34E-137C7BE45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541" y="1533022"/>
            <a:ext cx="2067117" cy="523220"/>
          </a:xfrm>
          <a:prstGeom prst="rect">
            <a:avLst/>
          </a:prstGeom>
        </p:spPr>
      </p:pic>
      <p:pic>
        <p:nvPicPr>
          <p:cNvPr id="4" name="Picture 3" descr="Programme for Access to Higher Education logo">
            <a:extLst>
              <a:ext uri="{FF2B5EF4-FFF2-40B4-BE49-F238E27FC236}">
                <a16:creationId xmlns:a16="http://schemas.microsoft.com/office/drawing/2014/main" id="{CDCCB1E4-4B21-9D7E-39BA-1C7410952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166" y="263478"/>
            <a:ext cx="1574910" cy="80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72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516B0C-C5E7-4B5C-9CB7-7A5C96E3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99" y="395988"/>
            <a:ext cx="11296357" cy="5482377"/>
          </a:xfrm>
        </p:spPr>
        <p:txBody>
          <a:bodyPr>
            <a:normAutofit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09891F-05D3-27F4-2F25-04E4E8435764}"/>
              </a:ext>
            </a:extLst>
          </p:cNvPr>
          <p:cNvSpPr txBox="1">
            <a:spLocks/>
          </p:cNvSpPr>
          <p:nvPr/>
        </p:nvSpPr>
        <p:spPr>
          <a:xfrm>
            <a:off x="838200" y="1542601"/>
            <a:ext cx="10515600" cy="481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53273B-8B51-4C0F-6D20-6C42C300CE9B}"/>
              </a:ext>
            </a:extLst>
          </p:cNvPr>
          <p:cNvSpPr txBox="1">
            <a:spLocks/>
          </p:cNvSpPr>
          <p:nvPr/>
        </p:nvSpPr>
        <p:spPr>
          <a:xfrm>
            <a:off x="499351" y="549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ATU St Angela’s </a:t>
            </a:r>
            <a:r>
              <a:rPr lang="en-IE" sz="36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 p</a:t>
            </a:r>
            <a:r>
              <a:rPr kumimoji="0" lang="en-I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roject</a:t>
            </a:r>
            <a:r>
              <a:rPr kumimoji="0" lang="en-IE" sz="36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design…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894299-D797-18B4-6CC6-1F1B510B0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89" y="1631257"/>
            <a:ext cx="2877271" cy="1918182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297A06-6748-B840-0AC6-C2CFC4E4D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55" y="4616715"/>
            <a:ext cx="2856941" cy="1904626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FBC9B466-1A57-6EAA-BAA1-24490F41BC99}"/>
              </a:ext>
            </a:extLst>
          </p:cNvPr>
          <p:cNvSpPr/>
          <p:nvPr/>
        </p:nvSpPr>
        <p:spPr>
          <a:xfrm>
            <a:off x="3463297" y="3702665"/>
            <a:ext cx="439947" cy="681487"/>
          </a:xfrm>
          <a:prstGeom prst="downArrow">
            <a:avLst/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E7B73-F7C5-B4EF-39BE-D4876B25BE95}"/>
              </a:ext>
            </a:extLst>
          </p:cNvPr>
          <p:cNvSpPr txBox="1"/>
          <p:nvPr/>
        </p:nvSpPr>
        <p:spPr>
          <a:xfrm>
            <a:off x="614032" y="3443085"/>
            <a:ext cx="1922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Informed by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research on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‘What Works?’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C4A4E-951E-B85F-FEDC-BDD1E598E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34" y="3014401"/>
            <a:ext cx="2710869" cy="1807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A7D0E3-AC1D-E401-BDDA-FB530BC5E0FA}"/>
              </a:ext>
            </a:extLst>
          </p:cNvPr>
          <p:cNvSpPr txBox="1"/>
          <p:nvPr/>
        </p:nvSpPr>
        <p:spPr>
          <a:xfrm>
            <a:off x="6628342" y="1270200"/>
            <a:ext cx="4270654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Pre-entry: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Participants engage in ‘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Inreach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’ and ‘Outreach’ sessions alongside their QQI-FET course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4E3823-652B-A810-627C-E0BF0A0E736C}"/>
              </a:ext>
            </a:extLst>
          </p:cNvPr>
          <p:cNvSpPr txBox="1"/>
          <p:nvPr/>
        </p:nvSpPr>
        <p:spPr>
          <a:xfrm>
            <a:off x="6628342" y="5315399"/>
            <a:ext cx="4406248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Post-entry: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Students provided with financial, academic and social supports for duration of their programme  </a:t>
            </a:r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A518B3F-6E3F-23C3-2F4F-10AD6A09B6A2}"/>
              </a:ext>
            </a:extLst>
          </p:cNvPr>
          <p:cNvSpPr/>
          <p:nvPr/>
        </p:nvSpPr>
        <p:spPr>
          <a:xfrm>
            <a:off x="8459833" y="2652922"/>
            <a:ext cx="448169" cy="381902"/>
          </a:xfrm>
          <a:prstGeom prst="downArrow">
            <a:avLst/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D04FDF-395F-F98D-E4C6-3D39D6C7B914}"/>
              </a:ext>
            </a:extLst>
          </p:cNvPr>
          <p:cNvSpPr/>
          <p:nvPr/>
        </p:nvSpPr>
        <p:spPr>
          <a:xfrm>
            <a:off x="8444238" y="4844844"/>
            <a:ext cx="448169" cy="381902"/>
          </a:xfrm>
          <a:prstGeom prst="downArrow">
            <a:avLst/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399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262ED-C7B2-15F9-5DAB-0AF2EC0AB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D5A679C-7F1A-041B-19A1-661CD1FE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04" y="365125"/>
            <a:ext cx="4796918" cy="5738868"/>
          </a:xfrm>
        </p:spPr>
        <p:txBody>
          <a:bodyPr>
            <a:normAutofit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BB5C0CB-04FA-B644-C9DA-3D9CCF309546}"/>
              </a:ext>
            </a:extLst>
          </p:cNvPr>
          <p:cNvSpPr>
            <a:spLocks noGrp="1"/>
          </p:cNvSpPr>
          <p:nvPr/>
        </p:nvSpPr>
        <p:spPr>
          <a:xfrm>
            <a:off x="689240" y="1690689"/>
            <a:ext cx="4314082" cy="492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DCA9D9-AC88-F667-8B48-7F04B3805ECC}"/>
              </a:ext>
            </a:extLst>
          </p:cNvPr>
          <p:cNvSpPr>
            <a:spLocks noGrp="1"/>
          </p:cNvSpPr>
          <p:nvPr/>
        </p:nvSpPr>
        <p:spPr>
          <a:xfrm>
            <a:off x="841640" y="1843089"/>
            <a:ext cx="4314082" cy="492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7A8F36C-3E13-8923-2F16-201DBA5F1654}"/>
              </a:ext>
            </a:extLst>
          </p:cNvPr>
          <p:cNvSpPr>
            <a:spLocks noGrp="1"/>
          </p:cNvSpPr>
          <p:nvPr/>
        </p:nvSpPr>
        <p:spPr>
          <a:xfrm>
            <a:off x="994040" y="1690689"/>
            <a:ext cx="4314082" cy="492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000598-041C-23D3-30CD-43C43F580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87" y="3964827"/>
            <a:ext cx="2230294" cy="2230294"/>
          </a:xfrm>
          <a:prstGeom prst="ellipse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D0D28D-13EF-59BB-72C1-4BC192984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311" y="729296"/>
            <a:ext cx="2377963" cy="2146877"/>
          </a:xfrm>
          <a:prstGeom prst="ellipse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A57E3-9C06-BEA2-1F75-A2AAAFA6100D}"/>
              </a:ext>
            </a:extLst>
          </p:cNvPr>
          <p:cNvSpPr txBox="1"/>
          <p:nvPr/>
        </p:nvSpPr>
        <p:spPr>
          <a:xfrm>
            <a:off x="206404" y="1080841"/>
            <a:ext cx="107930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Semi-structured interviews with students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Conducted by myself, Dr Andrea Lynch (now MIE),                                     Dr Patricia Kennedy (now UCC)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Two/three times during their ITE programme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D4869-7151-2221-9938-E1CB5A925A46}"/>
              </a:ext>
            </a:extLst>
          </p:cNvPr>
          <p:cNvSpPr txBox="1"/>
          <p:nvPr/>
        </p:nvSpPr>
        <p:spPr>
          <a:xfrm>
            <a:off x="4234978" y="3486021"/>
            <a:ext cx="756078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their: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Experiences and perceptions of FET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Experiences of APT project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Motivations to become a teacher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Transition to ITE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Experiences of ITE, and becoming a teacher </a:t>
            </a: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6DBEA-6B75-5A6D-29AE-36099ACF6D43}"/>
              </a:ext>
            </a:extLst>
          </p:cNvPr>
          <p:cNvSpPr txBox="1"/>
          <p:nvPr/>
        </p:nvSpPr>
        <p:spPr>
          <a:xfrm>
            <a:off x="612742" y="366679"/>
            <a:ext cx="487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endParaRPr lang="en-IE" sz="3600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26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12F88-36A7-C35C-701D-FDDAF4474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CB04AAE-975E-4112-B5B3-387C5F8FB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89" y="263478"/>
            <a:ext cx="10963422" cy="1269544"/>
          </a:xfrm>
        </p:spPr>
        <p:txBody>
          <a:bodyPr>
            <a:normAutofit fontScale="90000"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3BF3E3-78F4-E35D-B792-D2E5BD5D4038}"/>
              </a:ext>
            </a:extLst>
          </p:cNvPr>
          <p:cNvSpPr txBox="1"/>
          <p:nvPr/>
        </p:nvSpPr>
        <p:spPr>
          <a:xfrm>
            <a:off x="277069" y="2848773"/>
            <a:ext cx="107417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808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GB" sz="40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Reflections and Learnings </a:t>
            </a:r>
          </a:p>
          <a:p>
            <a:pPr algn="ctr"/>
            <a:endParaRPr lang="en-IE" sz="3600" dirty="0">
              <a:solidFill>
                <a:srgbClr val="00808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89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516B0C-C5E7-4B5C-9CB7-7A5C96E3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263477"/>
            <a:ext cx="11296357" cy="6247051"/>
          </a:xfrm>
        </p:spPr>
        <p:txBody>
          <a:bodyPr>
            <a:normAutofit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FF9E6D-9081-EF31-5373-B1E610D4AB1A}"/>
              </a:ext>
            </a:extLst>
          </p:cNvPr>
          <p:cNvSpPr txBox="1"/>
          <p:nvPr/>
        </p:nvSpPr>
        <p:spPr>
          <a:xfrm>
            <a:off x="850040" y="554582"/>
            <a:ext cx="1015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Perceptions of FET as entry route to ITE have evolved since the project commenced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B9E15D-89CF-ACEB-9569-4545F1C7F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768" y="2205063"/>
            <a:ext cx="4350072" cy="2877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D86FC1-EF4B-286B-8BE5-562954336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9" y="2205063"/>
            <a:ext cx="4316801" cy="2877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DFB898A7-CDBE-ADEA-106A-5EE2502D7B5C}"/>
              </a:ext>
            </a:extLst>
          </p:cNvPr>
          <p:cNvSpPr/>
          <p:nvPr/>
        </p:nvSpPr>
        <p:spPr>
          <a:xfrm>
            <a:off x="758952" y="5773436"/>
            <a:ext cx="10280904" cy="402336"/>
          </a:xfrm>
          <a:prstGeom prst="rightArrow">
            <a:avLst/>
          </a:prstGeom>
          <a:solidFill>
            <a:srgbClr val="008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2018                                                                                                                                                                           2025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66890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95A8-D74A-BFEC-99D0-7820C9262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B9950C-2429-CB76-9E17-0435776E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49" y="400638"/>
            <a:ext cx="10963422" cy="1269544"/>
          </a:xfrm>
        </p:spPr>
        <p:txBody>
          <a:bodyPr>
            <a:normAutofit fontScale="90000"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C2BC14-65AD-9DB9-6EE9-80D02939ED42}"/>
              </a:ext>
            </a:extLst>
          </p:cNvPr>
          <p:cNvSpPr txBox="1"/>
          <p:nvPr/>
        </p:nvSpPr>
        <p:spPr>
          <a:xfrm>
            <a:off x="934329" y="690789"/>
            <a:ext cx="9965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Pre-entry activities and and post-entry supports provided by APT helped students develop a sense of ‘belonging’  </a:t>
            </a:r>
            <a:endParaRPr lang="en-IE" sz="3200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BC7C19-DF40-8293-42F3-9EA4A7A55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855" y="2543825"/>
            <a:ext cx="2655525" cy="177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457AEB-6746-CB3E-D12C-2A5D1F814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88" y="3712377"/>
            <a:ext cx="2655525" cy="177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FB3892-977F-6910-016F-FF1761AD4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21" y="4936339"/>
            <a:ext cx="2655525" cy="177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0C54A6-8D94-4A0D-54CD-281FA099D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9" y="2741408"/>
            <a:ext cx="4111979" cy="2741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6075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516B0C-C5E7-4B5C-9CB7-7A5C96E3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409781"/>
            <a:ext cx="11296357" cy="5482377"/>
          </a:xfrm>
        </p:spPr>
        <p:txBody>
          <a:bodyPr>
            <a:normAutofit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B39C7-C3E6-5E14-591D-EF2FCA3C3DF6}"/>
              </a:ext>
            </a:extLst>
          </p:cNvPr>
          <p:cNvSpPr txBox="1"/>
          <p:nvPr/>
        </p:nvSpPr>
        <p:spPr>
          <a:xfrm>
            <a:off x="932688" y="659674"/>
            <a:ext cx="9756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Altruistic reasons and a previous positive experience of the subject (‘professional passion’) were the main motivations for become a teacher  </a:t>
            </a:r>
            <a:endParaRPr lang="en-IE" sz="3200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D53A7-0A71-C96E-619E-229E8649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26" y="2479227"/>
            <a:ext cx="6040476" cy="3927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1471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73A47-1C90-41B0-9297-EC198B5E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E7B837C-EDB3-B7C8-ACDE-E20566394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263477"/>
            <a:ext cx="11296357" cy="5482377"/>
          </a:xfrm>
        </p:spPr>
        <p:txBody>
          <a:bodyPr>
            <a:normAutofit/>
          </a:bodyPr>
          <a:lstStyle/>
          <a:p>
            <a:pPr algn="l" rtl="0" fontAlgn="base"/>
            <a:b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dirty="0"/>
            </a:br>
            <a:r>
              <a:rPr lang="en-US" sz="4800" dirty="0"/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38DC3D-EA07-6856-D66B-F36A4E396734}"/>
              </a:ext>
            </a:extLst>
          </p:cNvPr>
          <p:cNvSpPr txBox="1"/>
          <p:nvPr/>
        </p:nvSpPr>
        <p:spPr>
          <a:xfrm>
            <a:off x="786384" y="660964"/>
            <a:ext cx="9838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The journey to ‘becoming’ a teacher isn’t always a linear process …our findings suggest the concurrent model of teacher education supports a smooth transition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A7BC7-6223-0273-6F4F-52F4FB0D4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48" y="2651248"/>
            <a:ext cx="6046616" cy="4031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3095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2842e8a7-a875-4805-ad60-a01acce17b1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CD624357143044928E591775EBB314" ma:contentTypeVersion="17" ma:contentTypeDescription="Create a new document." ma:contentTypeScope="" ma:versionID="90a9b16d9d2d61bc5806c8818598d92c">
  <xsd:schema xmlns:xsd="http://www.w3.org/2001/XMLSchema" xmlns:xs="http://www.w3.org/2001/XMLSchema" xmlns:p="http://schemas.microsoft.com/office/2006/metadata/properties" xmlns:ns2="3336ddd5-64ad-4571-966a-68c8da55c77d" xmlns:ns3="72960017-9991-4de9-afa8-3dfa49575365" targetNamespace="http://schemas.microsoft.com/office/2006/metadata/properties" ma:root="true" ma:fieldsID="8b4d8544b1597fda56835a23102e300c" ns2:_="" ns3:_="">
    <xsd:import namespace="3336ddd5-64ad-4571-966a-68c8da55c77d"/>
    <xsd:import namespace="72960017-9991-4de9-afa8-3dfa495753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6ddd5-64ad-4571-966a-68c8da55c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aad9230-3fe2-4acd-82bb-645646f98d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960017-9991-4de9-afa8-3dfa4957536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ad1a7aa-f701-4f25-9a19-afa60730a50a}" ma:internalName="TaxCatchAll" ma:showField="CatchAllData" ma:web="72960017-9991-4de9-afa8-3dfa495753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960017-9991-4de9-afa8-3dfa49575365" xsi:nil="true"/>
    <lcf76f155ced4ddcb4097134ff3c332f xmlns="3336ddd5-64ad-4571-966a-68c8da55c77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2FB507-69D2-4245-AFC8-530D4EC24491}"/>
</file>

<file path=customXml/itemProps2.xml><?xml version="1.0" encoding="utf-8"?>
<ds:datastoreItem xmlns:ds="http://schemas.openxmlformats.org/officeDocument/2006/customXml" ds:itemID="{B9A75505-C4C9-43A7-8CF9-F95009FBA209}"/>
</file>

<file path=customXml/itemProps3.xml><?xml version="1.0" encoding="utf-8"?>
<ds:datastoreItem xmlns:ds="http://schemas.openxmlformats.org/officeDocument/2006/customXml" ds:itemID="{0AC48ED2-BD50-4118-8DF0-0F33B5541A26}"/>
</file>

<file path=docProps/app.xml><?xml version="1.0" encoding="utf-8"?>
<Properties xmlns="http://schemas.openxmlformats.org/officeDocument/2006/extended-properties" xmlns:vt="http://schemas.openxmlformats.org/officeDocument/2006/docPropsVTypes">
  <TotalTime>2621</TotalTime>
  <Words>573</Words>
  <Application>Microsoft Office PowerPoint</Application>
  <PresentationFormat>Widescreen</PresentationFormat>
  <Paragraphs>95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Office Theme</vt:lpstr>
      <vt:lpstr>PowerPoint Presentation</vt:lpstr>
      <vt:lpstr> The Access to Post-Primary Teaching (APT) Project </vt:lpstr>
      <vt:lpstr>  ​</vt:lpstr>
      <vt:lpstr>  ​</vt:lpstr>
      <vt:lpstr>  ​</vt:lpstr>
      <vt:lpstr>  ​</vt:lpstr>
      <vt:lpstr>  ​</vt:lpstr>
      <vt:lpstr>  ​</vt:lpstr>
      <vt:lpstr>  ​</vt:lpstr>
      <vt:lpstr>  ​</vt:lpstr>
      <vt:lpstr>  ​</vt:lpstr>
      <vt:lpstr>  ​</vt:lpstr>
      <vt:lpstr>  ​</vt:lpstr>
      <vt:lpstr>  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seamless transition from further education to teacher education: FET students experiences of the Access to Post-Primary Teaching (APT) project</dc:title>
  <dc:creator>Eileen Kelly</dc:creator>
  <cp:lastModifiedBy>Eileen Kelly</cp:lastModifiedBy>
  <cp:revision>4</cp:revision>
  <dcterms:created xsi:type="dcterms:W3CDTF">2023-10-10T18:31:01Z</dcterms:created>
  <dcterms:modified xsi:type="dcterms:W3CDTF">2026-06-09T15:24:23Z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0x01010080CD624357143044928E591775EBB314</vt:lpwstr>
  </property>
</Properties>
</file>