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sldIdLst>
    <p:sldId id="258" r:id="rId5"/>
    <p:sldId id="260" r:id="rId6"/>
    <p:sldId id="261" r:id="rId7"/>
    <p:sldId id="262" r:id="rId8"/>
    <p:sldId id="263" r:id="rId9"/>
    <p:sldId id="264" r:id="rId10"/>
    <p:sldId id="319" r:id="rId11"/>
    <p:sldId id="265" r:id="rId12"/>
    <p:sldId id="320" r:id="rId13"/>
    <p:sldId id="276" r:id="rId14"/>
    <p:sldId id="279" r:id="rId15"/>
    <p:sldId id="321" r:id="rId16"/>
    <p:sldId id="318" r:id="rId17"/>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F68"/>
    <a:srgbClr val="035D68"/>
    <a:srgbClr val="B2DCBB"/>
    <a:srgbClr val="F47920"/>
    <a:srgbClr val="7EBACB"/>
    <a:srgbClr val="FBC8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9"/>
    <p:restoredTop sz="94685"/>
  </p:normalViewPr>
  <p:slideViewPr>
    <p:cSldViewPr snapToGrid="0">
      <p:cViewPr varScale="1">
        <p:scale>
          <a:sx n="30" d="100"/>
          <a:sy n="30" d="100"/>
        </p:scale>
        <p:origin x="76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0EE54-4F73-43D9-BFC9-9F87F071A9AE}" type="datetimeFigureOut">
              <a:rPr lang="en-IE" smtClean="0"/>
              <a:t>09/06/2026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2378E-6A7F-47E7-8538-B506D03E0A5E}" type="slidenum">
              <a:rPr lang="en-IE" smtClean="0"/>
              <a:t>‹#›</a:t>
            </a:fld>
            <a:endParaRPr lang="en-IE"/>
          </a:p>
        </p:txBody>
      </p:sp>
    </p:spTree>
    <p:extLst>
      <p:ext uri="{BB962C8B-B14F-4D97-AF65-F5344CB8AC3E}">
        <p14:creationId xmlns:p14="http://schemas.microsoft.com/office/powerpoint/2010/main" val="385927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4B2378E-6A7F-47E7-8538-B506D03E0A5E}" type="slidenum">
              <a:rPr lang="en-IE" smtClean="0"/>
              <a:t>3</a:t>
            </a:fld>
            <a:endParaRPr lang="en-IE"/>
          </a:p>
        </p:txBody>
      </p:sp>
    </p:spTree>
    <p:extLst>
      <p:ext uri="{BB962C8B-B14F-4D97-AF65-F5344CB8AC3E}">
        <p14:creationId xmlns:p14="http://schemas.microsoft.com/office/powerpoint/2010/main" val="308881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4B2378E-6A7F-47E7-8538-B506D03E0A5E}" type="slidenum">
              <a:rPr lang="en-IE" smtClean="0"/>
              <a:t>11</a:t>
            </a:fld>
            <a:endParaRPr lang="en-IE"/>
          </a:p>
        </p:txBody>
      </p:sp>
    </p:spTree>
    <p:extLst>
      <p:ext uri="{BB962C8B-B14F-4D97-AF65-F5344CB8AC3E}">
        <p14:creationId xmlns:p14="http://schemas.microsoft.com/office/powerpoint/2010/main" val="3862675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sp>
        <p:nvSpPr>
          <p:cNvPr id="2" name="Title 1"/>
          <p:cNvSpPr>
            <a:spLocks noGrp="1"/>
          </p:cNvSpPr>
          <p:nvPr>
            <p:ph type="ctrTitle" hasCustomPrompt="1"/>
          </p:nvPr>
        </p:nvSpPr>
        <p:spPr>
          <a:xfrm>
            <a:off x="27875" y="4740442"/>
            <a:ext cx="12656493" cy="5486397"/>
          </a:xfrm>
        </p:spPr>
        <p:txBody>
          <a:bodyPr wrap="square" lIns="1260000" rIns="0" anchor="t" anchorCtr="0">
            <a:noAutofit/>
          </a:bodyPr>
          <a:lstStyle>
            <a:lvl1pPr algn="l">
              <a:lnSpc>
                <a:spcPct val="100000"/>
              </a:lnSpc>
              <a:spcAft>
                <a:spcPts val="600"/>
              </a:spcAft>
              <a:defRPr sz="14000" b="1">
                <a:solidFill>
                  <a:schemeClr val="bg1"/>
                </a:solidFill>
              </a:defRPr>
            </a:lvl1pPr>
          </a:lstStyle>
          <a:p>
            <a:r>
              <a:rPr lang="en-GB" dirty="0"/>
              <a:t>PowerPoint</a:t>
            </a:r>
            <a:br>
              <a:rPr lang="en-GB" dirty="0"/>
            </a:br>
            <a:r>
              <a:rPr lang="en-GB" dirty="0"/>
              <a:t>Title Slide</a:t>
            </a:r>
            <a:endParaRPr lang="en-US" dirty="0"/>
          </a:p>
        </p:txBody>
      </p:sp>
      <p:sp>
        <p:nvSpPr>
          <p:cNvPr id="3" name="Subtitle 2"/>
          <p:cNvSpPr>
            <a:spLocks noGrp="1"/>
          </p:cNvSpPr>
          <p:nvPr>
            <p:ph type="subTitle" idx="1" hasCustomPrompt="1"/>
          </p:nvPr>
        </p:nvSpPr>
        <p:spPr>
          <a:xfrm>
            <a:off x="27876" y="10226841"/>
            <a:ext cx="12656492" cy="3488935"/>
          </a:xfrm>
        </p:spPr>
        <p:txBody>
          <a:bodyPr lIns="1260000" rIns="0">
            <a:normAutofit/>
          </a:bodyPr>
          <a:lstStyle>
            <a:lvl1pPr marL="0" indent="0" algn="l">
              <a:spcBef>
                <a:spcPts val="0"/>
              </a:spcBef>
              <a:buNone/>
              <a:defRPr sz="28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6" name="Content Placeholder 2">
            <a:extLst>
              <a:ext uri="{FF2B5EF4-FFF2-40B4-BE49-F238E27FC236}">
                <a16:creationId xmlns:a16="http://schemas.microsoft.com/office/drawing/2014/main" id="{EEB07BB0-5A5F-DE2F-1E4B-A851AE8FB96B}"/>
              </a:ext>
            </a:extLst>
          </p:cNvPr>
          <p:cNvSpPr>
            <a:spLocks noGrp="1"/>
          </p:cNvSpPr>
          <p:nvPr>
            <p:ph idx="11"/>
          </p:nvPr>
        </p:nvSpPr>
        <p:spPr>
          <a:xfrm>
            <a:off x="12712638" y="2286000"/>
            <a:ext cx="9360001" cy="9360000"/>
          </a:xfrm>
          <a:solidFill>
            <a:schemeClr val="bg1"/>
          </a:solidFill>
        </p:spPr>
        <p:txBody>
          <a:bodyPr/>
          <a:lstStyle>
            <a:lvl1pPr>
              <a:defRPr>
                <a:solidFill>
                  <a:schemeClr val="bg1"/>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pic>
        <p:nvPicPr>
          <p:cNvPr id="9" name="Picture 8">
            <a:extLst>
              <a:ext uri="{FF2B5EF4-FFF2-40B4-BE49-F238E27FC236}">
                <a16:creationId xmlns:a16="http://schemas.microsoft.com/office/drawing/2014/main" id="{F73793C2-0378-A9E9-8800-D8B7C0BACC30}"/>
              </a:ext>
            </a:extLst>
          </p:cNvPr>
          <p:cNvPicPr>
            <a:picLocks noChangeAspect="1"/>
          </p:cNvPicPr>
          <p:nvPr userDrawn="1"/>
        </p:nvPicPr>
        <p:blipFill>
          <a:blip r:embed="rId3"/>
          <a:stretch>
            <a:fillRect/>
          </a:stretch>
        </p:blipFill>
        <p:spPr>
          <a:xfrm>
            <a:off x="1273032" y="1268481"/>
            <a:ext cx="3568700" cy="1828800"/>
          </a:xfrm>
          <a:prstGeom prst="rect">
            <a:avLst/>
          </a:prstGeom>
        </p:spPr>
      </p:pic>
    </p:spTree>
    <p:extLst>
      <p:ext uri="{BB962C8B-B14F-4D97-AF65-F5344CB8AC3E}">
        <p14:creationId xmlns:p14="http://schemas.microsoft.com/office/powerpoint/2010/main" val="201079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 No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6" y="223"/>
            <a:ext cx="24383205" cy="13715552"/>
          </a:xfrm>
          <a:prstGeom prst="rect">
            <a:avLst/>
          </a:prstGeom>
        </p:spPr>
      </p:pic>
      <p:sp>
        <p:nvSpPr>
          <p:cNvPr id="2" name="Title 1"/>
          <p:cNvSpPr>
            <a:spLocks noGrp="1"/>
          </p:cNvSpPr>
          <p:nvPr>
            <p:ph type="ctrTitle" hasCustomPrompt="1"/>
          </p:nvPr>
        </p:nvSpPr>
        <p:spPr>
          <a:xfrm>
            <a:off x="-397" y="4740442"/>
            <a:ext cx="23486930" cy="5486397"/>
          </a:xfrm>
        </p:spPr>
        <p:txBody>
          <a:bodyPr wrap="square" lIns="1260000" rIns="0" anchor="t" anchorCtr="0">
            <a:noAutofit/>
          </a:bodyPr>
          <a:lstStyle>
            <a:lvl1pPr algn="l">
              <a:lnSpc>
                <a:spcPct val="100000"/>
              </a:lnSpc>
              <a:spcAft>
                <a:spcPts val="600"/>
              </a:spcAft>
              <a:defRPr sz="14000" b="1">
                <a:solidFill>
                  <a:schemeClr val="bg1"/>
                </a:solidFill>
              </a:defRPr>
            </a:lvl1pPr>
          </a:lstStyle>
          <a:p>
            <a:r>
              <a:rPr lang="en-GB" dirty="0"/>
              <a:t>Divider</a:t>
            </a:r>
            <a:br>
              <a:rPr lang="en-GB" dirty="0"/>
            </a:br>
            <a:r>
              <a:rPr lang="en-GB" dirty="0"/>
              <a:t>Title Slide</a:t>
            </a:r>
            <a:endParaRPr lang="en-US" dirty="0"/>
          </a:p>
        </p:txBody>
      </p:sp>
      <p:sp>
        <p:nvSpPr>
          <p:cNvPr id="3" name="Subtitle 2"/>
          <p:cNvSpPr>
            <a:spLocks noGrp="1"/>
          </p:cNvSpPr>
          <p:nvPr>
            <p:ph type="subTitle" idx="1" hasCustomPrompt="1"/>
          </p:nvPr>
        </p:nvSpPr>
        <p:spPr>
          <a:xfrm>
            <a:off x="27875" y="10226841"/>
            <a:ext cx="23458657" cy="3488935"/>
          </a:xfrm>
        </p:spPr>
        <p:txBody>
          <a:bodyPr lIns="1260000" rIns="0">
            <a:normAutofit/>
          </a:bodyPr>
          <a:lstStyle>
            <a:lvl1pPr marL="0" indent="0" algn="l">
              <a:spcBef>
                <a:spcPts val="0"/>
              </a:spcBef>
              <a:buNone/>
              <a:defRPr sz="2800">
                <a:solidFill>
                  <a:srgbClr val="035D68"/>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11" name="Text Placeholder 21">
            <a:extLst>
              <a:ext uri="{FF2B5EF4-FFF2-40B4-BE49-F238E27FC236}">
                <a16:creationId xmlns:a16="http://schemas.microsoft.com/office/drawing/2014/main" id="{CB64EC4C-811F-0A36-809E-FF8F9E9FDD0C}"/>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400">
                <a:solidFill>
                  <a:srgbClr val="035D68"/>
                </a:solidFill>
              </a:defRPr>
            </a:lvl1pPr>
          </a:lstStyle>
          <a:p>
            <a:pPr lvl="0"/>
            <a:r>
              <a:rPr lang="en-GB" dirty="0"/>
              <a:t>Section Title</a:t>
            </a:r>
            <a:endParaRPr lang="en-US" dirty="0"/>
          </a:p>
        </p:txBody>
      </p:sp>
    </p:spTree>
    <p:extLst>
      <p:ext uri="{BB962C8B-B14F-4D97-AF65-F5344CB8AC3E}">
        <p14:creationId xmlns:p14="http://schemas.microsoft.com/office/powerpoint/2010/main" val="3227291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1"/>
          </a:xfrm>
          <a:prstGeom prst="rect">
            <a:avLst/>
          </a:prstGeom>
        </p:spPr>
      </p:pic>
      <p:sp>
        <p:nvSpPr>
          <p:cNvPr id="2" name="Title 1"/>
          <p:cNvSpPr>
            <a:spLocks noGrp="1"/>
          </p:cNvSpPr>
          <p:nvPr>
            <p:ph type="ctrTitle" hasCustomPrompt="1"/>
          </p:nvPr>
        </p:nvSpPr>
        <p:spPr>
          <a:xfrm>
            <a:off x="12587844" y="2306000"/>
            <a:ext cx="11794568" cy="1434727"/>
          </a:xfrm>
        </p:spPr>
        <p:txBody>
          <a:bodyPr wrap="square" lIns="0" tIns="0" rIns="1440000" anchor="t" anchorCtr="0">
            <a:noAutofit/>
          </a:bodyPr>
          <a:lstStyle>
            <a:lvl1pPr algn="l">
              <a:lnSpc>
                <a:spcPct val="100000"/>
              </a:lnSpc>
              <a:spcAft>
                <a:spcPts val="600"/>
              </a:spcAft>
              <a:defRPr sz="8800" b="1">
                <a:solidFill>
                  <a:srgbClr val="F47920"/>
                </a:solidFill>
              </a:defRPr>
            </a:lvl1pPr>
          </a:lstStyle>
          <a:p>
            <a:r>
              <a:rPr lang="en-GB" dirty="0"/>
              <a:t>Heading Text</a:t>
            </a:r>
            <a:endParaRPr lang="en-US" dirty="0"/>
          </a:p>
        </p:txBody>
      </p:sp>
      <p:sp>
        <p:nvSpPr>
          <p:cNvPr id="3" name="Subtitle 2"/>
          <p:cNvSpPr>
            <a:spLocks noGrp="1"/>
          </p:cNvSpPr>
          <p:nvPr>
            <p:ph type="subTitle" idx="1" hasCustomPrompt="1"/>
          </p:nvPr>
        </p:nvSpPr>
        <p:spPr>
          <a:xfrm>
            <a:off x="12587844" y="8609611"/>
            <a:ext cx="11794568" cy="5106166"/>
          </a:xfrm>
        </p:spPr>
        <p:txBody>
          <a:bodyPr wrap="square" lIns="0" rIns="1440000">
            <a:no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a:solidFill>
                  <a:srgbClr val="F47920"/>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Lorem ipsum dolor sit amet, consectetuer adipiscing elit. Maecenas porttitor congue massa. Fusce posuere, magna sed pulvinar ultricies, purus lectus malesuada libero, sit amet commodo magna eros quis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endParaRPr lang="en-US" dirty="0"/>
          </a:p>
        </p:txBody>
      </p:sp>
      <p:sp>
        <p:nvSpPr>
          <p:cNvPr id="17" name="Text Placeholder 16">
            <a:extLst>
              <a:ext uri="{FF2B5EF4-FFF2-40B4-BE49-F238E27FC236}">
                <a16:creationId xmlns:a16="http://schemas.microsoft.com/office/drawing/2014/main" id="{7899ACFF-B369-2E93-1259-C5FA4EE5EE67}"/>
              </a:ext>
            </a:extLst>
          </p:cNvPr>
          <p:cNvSpPr>
            <a:spLocks noGrp="1"/>
          </p:cNvSpPr>
          <p:nvPr>
            <p:ph type="body" sz="quarter" idx="14" hasCustomPrompt="1"/>
          </p:nvPr>
        </p:nvSpPr>
        <p:spPr>
          <a:xfrm>
            <a:off x="12587844" y="4310145"/>
            <a:ext cx="11794569" cy="4299466"/>
          </a:xfrm>
        </p:spPr>
        <p:txBody>
          <a:bodyPr rIns="108000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4000" b="1"/>
            </a:lvl1pPr>
            <a:lvl2pPr>
              <a:defRPr sz="4000"/>
            </a:lvl2pPr>
            <a:lvl3pPr>
              <a:defRPr sz="4000"/>
            </a:lvl3pPr>
            <a:lvl4pPr>
              <a:defRPr sz="4000"/>
            </a:lvl4pPr>
            <a:lvl5pPr>
              <a:defRPr sz="4000"/>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p>
        </p:txBody>
      </p:sp>
      <p:sp>
        <p:nvSpPr>
          <p:cNvPr id="18" name="Text Placeholder 21">
            <a:extLst>
              <a:ext uri="{FF2B5EF4-FFF2-40B4-BE49-F238E27FC236}">
                <a16:creationId xmlns:a16="http://schemas.microsoft.com/office/drawing/2014/main" id="{77971B46-94EF-D9AC-A650-AB577EBD0F1E}"/>
              </a:ext>
            </a:extLst>
          </p:cNvPr>
          <p:cNvSpPr>
            <a:spLocks noGrp="1"/>
          </p:cNvSpPr>
          <p:nvPr>
            <p:ph type="body" sz="quarter" idx="15" hasCustomPrompt="1"/>
          </p:nvPr>
        </p:nvSpPr>
        <p:spPr>
          <a:xfrm>
            <a:off x="-1580" y="0"/>
            <a:ext cx="12589424"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
        <p:nvSpPr>
          <p:cNvPr id="6" name="Content Placeholder 2">
            <a:extLst>
              <a:ext uri="{FF2B5EF4-FFF2-40B4-BE49-F238E27FC236}">
                <a16:creationId xmlns:a16="http://schemas.microsoft.com/office/drawing/2014/main" id="{5D14F2D8-E37B-4699-3348-13D61FEB3A5B}"/>
              </a:ext>
            </a:extLst>
          </p:cNvPr>
          <p:cNvSpPr>
            <a:spLocks noGrp="1"/>
          </p:cNvSpPr>
          <p:nvPr>
            <p:ph idx="11"/>
          </p:nvPr>
        </p:nvSpPr>
        <p:spPr>
          <a:xfrm>
            <a:off x="-1580" y="2305998"/>
            <a:ext cx="10440000" cy="10440000"/>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Tree>
    <p:extLst>
      <p:ext uri="{BB962C8B-B14F-4D97-AF65-F5344CB8AC3E}">
        <p14:creationId xmlns:p14="http://schemas.microsoft.com/office/powerpoint/2010/main" val="727864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1" y="448"/>
            <a:ext cx="24383201" cy="13715551"/>
          </a:xfrm>
          <a:prstGeom prst="rect">
            <a:avLst/>
          </a:prstGeom>
        </p:spPr>
      </p:pic>
      <p:sp>
        <p:nvSpPr>
          <p:cNvPr id="2" name="Title 1"/>
          <p:cNvSpPr>
            <a:spLocks noGrp="1"/>
          </p:cNvSpPr>
          <p:nvPr>
            <p:ph type="ctrTitle" hasCustomPrompt="1"/>
          </p:nvPr>
        </p:nvSpPr>
        <p:spPr>
          <a:xfrm>
            <a:off x="0" y="2306000"/>
            <a:ext cx="16542327" cy="1434727"/>
          </a:xfrm>
        </p:spPr>
        <p:txBody>
          <a:bodyPr wrap="square" lIns="1260000" tIns="0" rIns="0" anchor="t" anchorCtr="0">
            <a:noAutofit/>
          </a:bodyPr>
          <a:lstStyle>
            <a:lvl1pPr algn="l">
              <a:lnSpc>
                <a:spcPct val="100000"/>
              </a:lnSpc>
              <a:spcAft>
                <a:spcPts val="600"/>
              </a:spcAft>
              <a:defRPr sz="8800" b="1">
                <a:solidFill>
                  <a:srgbClr val="FBC8B4"/>
                </a:solidFill>
              </a:defRPr>
            </a:lvl1pPr>
          </a:lstStyle>
          <a:p>
            <a:r>
              <a:rPr lang="en-GB" dirty="0"/>
              <a:t>Heading Text</a:t>
            </a:r>
            <a:endParaRPr lang="en-US" dirty="0"/>
          </a:p>
        </p:txBody>
      </p:sp>
      <p:sp>
        <p:nvSpPr>
          <p:cNvPr id="3" name="Subtitle 2"/>
          <p:cNvSpPr>
            <a:spLocks noGrp="1"/>
          </p:cNvSpPr>
          <p:nvPr>
            <p:ph type="subTitle" idx="1" hasCustomPrompt="1"/>
          </p:nvPr>
        </p:nvSpPr>
        <p:spPr>
          <a:xfrm>
            <a:off x="-1580" y="8609611"/>
            <a:ext cx="16542327" cy="5106166"/>
          </a:xfrm>
        </p:spPr>
        <p:txBody>
          <a:bodyPr wrap="square" lIns="1260000" tIns="180000" rIns="0">
            <a:noAutofit/>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sz="3000">
                <a:solidFill>
                  <a:srgbClr val="FBC8B4"/>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marL="0" marR="0" lvl="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dolor sit amet, consectetuer adipiscing elit. Maecenas porttitor congue massa. Fusce posuere, magna sed pulvinar ultricies, purus lectus malesuada libero, sit amet commodo magna eros </a:t>
            </a:r>
            <a:r>
              <a:rPr lang="en-GB" dirty="0" err="1"/>
              <a:t>quis</a:t>
            </a:r>
            <a:r>
              <a:rPr lang="en-GB" dirty="0"/>
              <a:t>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p>
          <a:p>
            <a:endParaRPr lang="en-US" dirty="0"/>
          </a:p>
        </p:txBody>
      </p:sp>
      <p:sp>
        <p:nvSpPr>
          <p:cNvPr id="18" name="Text Placeholder 16">
            <a:extLst>
              <a:ext uri="{FF2B5EF4-FFF2-40B4-BE49-F238E27FC236}">
                <a16:creationId xmlns:a16="http://schemas.microsoft.com/office/drawing/2014/main" id="{8979C08F-C480-4FF2-BF31-F9DA4963BC2F}"/>
              </a:ext>
            </a:extLst>
          </p:cNvPr>
          <p:cNvSpPr>
            <a:spLocks noGrp="1"/>
          </p:cNvSpPr>
          <p:nvPr>
            <p:ph type="body" sz="quarter" idx="14" hasCustomPrompt="1"/>
          </p:nvPr>
        </p:nvSpPr>
        <p:spPr>
          <a:xfrm>
            <a:off x="-1579" y="4310145"/>
            <a:ext cx="16540748" cy="4299466"/>
          </a:xfrm>
        </p:spPr>
        <p:txBody>
          <a:bodyPr lIns="1260000" tIns="180000" rIns="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4000" b="1">
                <a:solidFill>
                  <a:schemeClr val="bg1"/>
                </a:solidFill>
              </a:defRPr>
            </a:lvl1pPr>
            <a:lvl2pPr>
              <a:defRPr sz="4000"/>
            </a:lvl2pPr>
            <a:lvl3pPr>
              <a:defRPr sz="4000"/>
            </a:lvl3pPr>
            <a:lvl4pPr>
              <a:defRPr sz="4000"/>
            </a:lvl4pPr>
            <a:lvl5pPr>
              <a:defRPr sz="4000"/>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p:txBody>
      </p:sp>
      <p:sp>
        <p:nvSpPr>
          <p:cNvPr id="22" name="Text Placeholder 21">
            <a:extLst>
              <a:ext uri="{FF2B5EF4-FFF2-40B4-BE49-F238E27FC236}">
                <a16:creationId xmlns:a16="http://schemas.microsoft.com/office/drawing/2014/main" id="{D5840BFF-84E8-EE6C-969A-9F9E93E5EF70}"/>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chemeClr val="bg1"/>
                </a:solidFill>
              </a:defRPr>
            </a:lvl1pPr>
          </a:lstStyle>
          <a:p>
            <a:pPr lvl="0"/>
            <a:r>
              <a:rPr lang="en-GB" dirty="0"/>
              <a:t>Section Title</a:t>
            </a:r>
            <a:endParaRPr lang="en-US" dirty="0"/>
          </a:p>
        </p:txBody>
      </p:sp>
    </p:spTree>
    <p:extLst>
      <p:ext uri="{BB962C8B-B14F-4D97-AF65-F5344CB8AC3E}">
        <p14:creationId xmlns:p14="http://schemas.microsoft.com/office/powerpoint/2010/main" val="285916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1" cy="13715550"/>
          </a:xfrm>
          <a:prstGeom prst="rect">
            <a:avLst/>
          </a:prstGeom>
        </p:spPr>
      </p:pic>
      <p:sp>
        <p:nvSpPr>
          <p:cNvPr id="2" name="Title 1"/>
          <p:cNvSpPr>
            <a:spLocks noGrp="1"/>
          </p:cNvSpPr>
          <p:nvPr>
            <p:ph type="ctrTitle" hasCustomPrompt="1"/>
          </p:nvPr>
        </p:nvSpPr>
        <p:spPr>
          <a:xfrm>
            <a:off x="0" y="2306000"/>
            <a:ext cx="13252863" cy="1434727"/>
          </a:xfrm>
        </p:spPr>
        <p:txBody>
          <a:bodyPr wrap="square" lIns="1260000" tIns="0" rIns="180000" anchor="t" anchorCtr="0">
            <a:noAutofit/>
          </a:bodyPr>
          <a:lstStyle>
            <a:lvl1pPr algn="l">
              <a:lnSpc>
                <a:spcPct val="100000"/>
              </a:lnSpc>
              <a:spcAft>
                <a:spcPts val="600"/>
              </a:spcAft>
              <a:defRPr sz="8800" b="1">
                <a:solidFill>
                  <a:srgbClr val="7EBACB"/>
                </a:solidFill>
              </a:defRPr>
            </a:lvl1pPr>
          </a:lstStyle>
          <a:p>
            <a:r>
              <a:rPr lang="en-GB" dirty="0"/>
              <a:t>Heading Text</a:t>
            </a:r>
            <a:endParaRPr lang="en-US" dirty="0"/>
          </a:p>
        </p:txBody>
      </p:sp>
      <p:sp>
        <p:nvSpPr>
          <p:cNvPr id="6" name="Text Placeholder 21">
            <a:extLst>
              <a:ext uri="{FF2B5EF4-FFF2-40B4-BE49-F238E27FC236}">
                <a16:creationId xmlns:a16="http://schemas.microsoft.com/office/drawing/2014/main" id="{E21BEDC9-FC64-B37D-4D23-3DCE18DD74C9}"/>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2E3F68"/>
                </a:solidFill>
              </a:defRPr>
            </a:lvl1pPr>
          </a:lstStyle>
          <a:p>
            <a:pPr lvl="0"/>
            <a:r>
              <a:rPr lang="en-GB" dirty="0"/>
              <a:t>Section Title</a:t>
            </a:r>
            <a:endParaRPr lang="en-US" dirty="0"/>
          </a:p>
        </p:txBody>
      </p:sp>
      <p:sp>
        <p:nvSpPr>
          <p:cNvPr id="13" name="Text Placeholder 16">
            <a:extLst>
              <a:ext uri="{FF2B5EF4-FFF2-40B4-BE49-F238E27FC236}">
                <a16:creationId xmlns:a16="http://schemas.microsoft.com/office/drawing/2014/main" id="{4C34F9C5-8E6B-15BA-0566-85959CA0CCD7}"/>
              </a:ext>
            </a:extLst>
          </p:cNvPr>
          <p:cNvSpPr>
            <a:spLocks noGrp="1"/>
          </p:cNvSpPr>
          <p:nvPr>
            <p:ph type="body" sz="quarter" idx="14" hasCustomPrompt="1"/>
          </p:nvPr>
        </p:nvSpPr>
        <p:spPr>
          <a:xfrm>
            <a:off x="-1580" y="4309698"/>
            <a:ext cx="13252863" cy="9405854"/>
          </a:xfrm>
        </p:spPr>
        <p:txBody>
          <a:bodyPr lIns="1260000" rIns="0"/>
          <a:lstStyle>
            <a:lvl1pPr marL="0" marR="0" indent="-708025" algn="l" defTabSz="1828709" rtl="0" eaLnBrk="1" fontAlgn="auto" latinLnBrk="0" hangingPunct="1">
              <a:lnSpc>
                <a:spcPct val="100000"/>
              </a:lnSpc>
              <a:spcBef>
                <a:spcPts val="0"/>
              </a:spcBef>
              <a:spcAft>
                <a:spcPts val="1200"/>
              </a:spcAft>
              <a:buClrTx/>
              <a:buSzTx/>
              <a:buFont typeface="Arial" panose="020B0604020202020204" pitchFamily="34" charset="0"/>
              <a:buChar char="•"/>
              <a:tabLst/>
              <a:defRPr sz="4000" b="1">
                <a:solidFill>
                  <a:srgbClr val="2E3F68"/>
                </a:solidFill>
              </a:defRPr>
            </a:lvl1pPr>
            <a:lvl2pPr>
              <a:defRPr sz="4000"/>
            </a:lvl2pPr>
            <a:lvl3pPr>
              <a:defRPr sz="4000"/>
            </a:lvl3pPr>
            <a:lvl4pPr>
              <a:defRPr sz="4000"/>
            </a:lvl4pPr>
            <a:lvl5pPr>
              <a:defRPr sz="4000"/>
            </a:lvl5pPr>
          </a:lstStyle>
          <a:p>
            <a:r>
              <a:rPr lang="en-US" dirty="0"/>
              <a:t>Lorem ipsum</a:t>
            </a:r>
          </a:p>
          <a:p>
            <a:r>
              <a:rPr lang="en-US" dirty="0"/>
              <a:t>dolor sit </a:t>
            </a:r>
            <a:r>
              <a:rPr lang="en-US" dirty="0" err="1"/>
              <a:t>amet</a:t>
            </a:r>
            <a:endParaRPr lang="en-US" dirty="0"/>
          </a:p>
          <a:p>
            <a:r>
              <a:rPr lang="en-US" dirty="0" err="1"/>
              <a:t>consectetuer</a:t>
            </a:r>
            <a:r>
              <a:rPr lang="en-US" dirty="0"/>
              <a:t> </a:t>
            </a:r>
            <a:r>
              <a:rPr lang="en-US" dirty="0" err="1"/>
              <a:t>adipiscing</a:t>
            </a:r>
            <a:r>
              <a:rPr lang="en-US" dirty="0"/>
              <a:t> </a:t>
            </a:r>
          </a:p>
          <a:p>
            <a:r>
              <a:rPr lang="en-US" dirty="0"/>
              <a:t>Maecenas </a:t>
            </a:r>
            <a:r>
              <a:rPr lang="en-US" dirty="0" err="1"/>
              <a:t>porttitor</a:t>
            </a:r>
            <a:r>
              <a:rPr lang="en-US" dirty="0"/>
              <a:t> </a:t>
            </a:r>
          </a:p>
          <a:p>
            <a:r>
              <a:rPr lang="en-US" dirty="0" err="1"/>
              <a:t>Fusce</a:t>
            </a:r>
            <a:r>
              <a:rPr lang="en-US" dirty="0"/>
              <a:t> </a:t>
            </a:r>
            <a:r>
              <a:rPr lang="en-US" dirty="0" err="1"/>
              <a:t>posuere</a:t>
            </a:r>
            <a:r>
              <a:rPr lang="en-US" dirty="0"/>
              <a:t>, magna sed </a:t>
            </a:r>
          </a:p>
          <a:p>
            <a:r>
              <a:rPr lang="en-US" dirty="0"/>
              <a:t>Pulvinar </a:t>
            </a:r>
            <a:r>
              <a:rPr lang="en-US" dirty="0" err="1"/>
              <a:t>ultricies</a:t>
            </a:r>
            <a:r>
              <a:rPr lang="en-US" dirty="0"/>
              <a:t>, </a:t>
            </a:r>
            <a:r>
              <a:rPr lang="en-US" dirty="0" err="1"/>
              <a:t>purus</a:t>
            </a:r>
            <a:r>
              <a:rPr lang="en-US" dirty="0"/>
              <a:t> </a:t>
            </a:r>
          </a:p>
          <a:p>
            <a:r>
              <a:rPr lang="en-US" dirty="0" err="1"/>
              <a:t>Lectus</a:t>
            </a:r>
            <a:r>
              <a:rPr lang="en-US" dirty="0"/>
              <a:t> </a:t>
            </a:r>
            <a:r>
              <a:rPr lang="en-US" dirty="0" err="1"/>
              <a:t>malesuada</a:t>
            </a:r>
            <a:r>
              <a:rPr lang="en-US" dirty="0"/>
              <a:t> libero</a:t>
            </a:r>
          </a:p>
          <a:p>
            <a:r>
              <a:rPr lang="en-US" dirty="0"/>
              <a:t>Ipsum dolor sit </a:t>
            </a:r>
            <a:r>
              <a:rPr lang="en-US" dirty="0" err="1"/>
              <a:t>amet</a:t>
            </a:r>
            <a:endParaRPr lang="en-US" dirty="0"/>
          </a:p>
          <a:p>
            <a:r>
              <a:rPr lang="en-US" dirty="0" err="1"/>
              <a:t>Consectetuer</a:t>
            </a:r>
            <a:endParaRPr lang="en-US" dirty="0"/>
          </a:p>
        </p:txBody>
      </p:sp>
      <p:sp>
        <p:nvSpPr>
          <p:cNvPr id="7" name="Content Placeholder 2">
            <a:extLst>
              <a:ext uri="{FF2B5EF4-FFF2-40B4-BE49-F238E27FC236}">
                <a16:creationId xmlns:a16="http://schemas.microsoft.com/office/drawing/2014/main" id="{D428C1B0-8539-7AA1-71A8-87E1A0A18EED}"/>
              </a:ext>
            </a:extLst>
          </p:cNvPr>
          <p:cNvSpPr>
            <a:spLocks noGrp="1"/>
          </p:cNvSpPr>
          <p:nvPr>
            <p:ph idx="11"/>
          </p:nvPr>
        </p:nvSpPr>
        <p:spPr>
          <a:xfrm>
            <a:off x="13251283" y="2305553"/>
            <a:ext cx="8929580" cy="10080000"/>
          </a:xfrm>
          <a:solidFill>
            <a:schemeClr val="bg2"/>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Tree>
    <p:extLst>
      <p:ext uri="{BB962C8B-B14F-4D97-AF65-F5344CB8AC3E}">
        <p14:creationId xmlns:p14="http://schemas.microsoft.com/office/powerpoint/2010/main" val="159969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ef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1" cy="13715550"/>
          </a:xfrm>
          <a:prstGeom prst="rect">
            <a:avLst/>
          </a:prstGeom>
        </p:spPr>
      </p:pic>
      <p:sp>
        <p:nvSpPr>
          <p:cNvPr id="2" name="Title 1"/>
          <p:cNvSpPr>
            <a:spLocks noGrp="1"/>
          </p:cNvSpPr>
          <p:nvPr>
            <p:ph type="ctrTitle" hasCustomPrompt="1"/>
          </p:nvPr>
        </p:nvSpPr>
        <p:spPr>
          <a:xfrm>
            <a:off x="0" y="2306000"/>
            <a:ext cx="13252863" cy="1434727"/>
          </a:xfrm>
        </p:spPr>
        <p:txBody>
          <a:bodyPr wrap="square" lIns="1260000" tIns="0" rIns="180000" anchor="t" anchorCtr="0">
            <a:noAutofit/>
          </a:bodyPr>
          <a:lstStyle>
            <a:lvl1pPr algn="l">
              <a:lnSpc>
                <a:spcPct val="100000"/>
              </a:lnSpc>
              <a:spcAft>
                <a:spcPts val="600"/>
              </a:spcAft>
              <a:defRPr sz="8800" b="1">
                <a:solidFill>
                  <a:srgbClr val="7EBACB"/>
                </a:solidFill>
              </a:defRPr>
            </a:lvl1pPr>
          </a:lstStyle>
          <a:p>
            <a:r>
              <a:rPr lang="en-GB" dirty="0"/>
              <a:t>Heading Text</a:t>
            </a:r>
            <a:endParaRPr lang="en-US" dirty="0"/>
          </a:p>
        </p:txBody>
      </p:sp>
      <p:sp>
        <p:nvSpPr>
          <p:cNvPr id="6" name="Text Placeholder 21">
            <a:extLst>
              <a:ext uri="{FF2B5EF4-FFF2-40B4-BE49-F238E27FC236}">
                <a16:creationId xmlns:a16="http://schemas.microsoft.com/office/drawing/2014/main" id="{E21BEDC9-FC64-B37D-4D23-3DCE18DD74C9}"/>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2E3F68"/>
                </a:solidFill>
              </a:defRPr>
            </a:lvl1pPr>
          </a:lstStyle>
          <a:p>
            <a:pPr lvl="0"/>
            <a:r>
              <a:rPr lang="en-GB" dirty="0"/>
              <a:t>Section Title</a:t>
            </a:r>
            <a:endParaRPr lang="en-US" dirty="0"/>
          </a:p>
        </p:txBody>
      </p:sp>
      <p:sp>
        <p:nvSpPr>
          <p:cNvPr id="13" name="Text Placeholder 16">
            <a:extLst>
              <a:ext uri="{FF2B5EF4-FFF2-40B4-BE49-F238E27FC236}">
                <a16:creationId xmlns:a16="http://schemas.microsoft.com/office/drawing/2014/main" id="{4C34F9C5-8E6B-15BA-0566-85959CA0CCD7}"/>
              </a:ext>
            </a:extLst>
          </p:cNvPr>
          <p:cNvSpPr>
            <a:spLocks noGrp="1"/>
          </p:cNvSpPr>
          <p:nvPr>
            <p:ph type="body" sz="quarter" idx="14" hasCustomPrompt="1"/>
          </p:nvPr>
        </p:nvSpPr>
        <p:spPr>
          <a:xfrm>
            <a:off x="-1580" y="4309698"/>
            <a:ext cx="13252863" cy="9405854"/>
          </a:xfrm>
        </p:spPr>
        <p:txBody>
          <a:bodyPr lIns="1260000" rIns="0"/>
          <a:lstStyle>
            <a:lvl1pPr marL="0" marR="0" indent="-708025" algn="l" defTabSz="1828709" rtl="0" eaLnBrk="1" fontAlgn="auto" latinLnBrk="0" hangingPunct="1">
              <a:lnSpc>
                <a:spcPct val="100000"/>
              </a:lnSpc>
              <a:spcBef>
                <a:spcPts val="0"/>
              </a:spcBef>
              <a:spcAft>
                <a:spcPts val="1200"/>
              </a:spcAft>
              <a:buClrTx/>
              <a:buSzTx/>
              <a:buFont typeface="Arial" panose="020B0604020202020204" pitchFamily="34" charset="0"/>
              <a:buChar char="•"/>
              <a:tabLst/>
              <a:defRPr sz="4000" b="1">
                <a:solidFill>
                  <a:srgbClr val="2E3F68"/>
                </a:solidFill>
              </a:defRPr>
            </a:lvl1pPr>
            <a:lvl2pPr>
              <a:defRPr sz="4000"/>
            </a:lvl2pPr>
            <a:lvl3pPr>
              <a:defRPr sz="4000"/>
            </a:lvl3pPr>
            <a:lvl4pPr>
              <a:defRPr sz="4000"/>
            </a:lvl4pPr>
            <a:lvl5pPr>
              <a:defRPr sz="4000"/>
            </a:lvl5pPr>
          </a:lstStyle>
          <a:p>
            <a:r>
              <a:rPr lang="en-US" dirty="0"/>
              <a:t>Lorem ipsum</a:t>
            </a:r>
          </a:p>
          <a:p>
            <a:r>
              <a:rPr lang="en-US" dirty="0"/>
              <a:t>dolor sit </a:t>
            </a:r>
            <a:r>
              <a:rPr lang="en-US" dirty="0" err="1"/>
              <a:t>amet</a:t>
            </a:r>
            <a:endParaRPr lang="en-US" dirty="0"/>
          </a:p>
          <a:p>
            <a:r>
              <a:rPr lang="en-US" dirty="0" err="1"/>
              <a:t>consectetuer</a:t>
            </a:r>
            <a:r>
              <a:rPr lang="en-US" dirty="0"/>
              <a:t> </a:t>
            </a:r>
            <a:r>
              <a:rPr lang="en-US" dirty="0" err="1"/>
              <a:t>adipiscing</a:t>
            </a:r>
            <a:r>
              <a:rPr lang="en-US" dirty="0"/>
              <a:t> </a:t>
            </a:r>
          </a:p>
          <a:p>
            <a:r>
              <a:rPr lang="en-US" dirty="0"/>
              <a:t>Maecenas </a:t>
            </a:r>
            <a:r>
              <a:rPr lang="en-US" dirty="0" err="1"/>
              <a:t>porttitor</a:t>
            </a:r>
            <a:r>
              <a:rPr lang="en-US" dirty="0"/>
              <a:t> </a:t>
            </a:r>
          </a:p>
          <a:p>
            <a:r>
              <a:rPr lang="en-US" dirty="0" err="1"/>
              <a:t>Fusce</a:t>
            </a:r>
            <a:r>
              <a:rPr lang="en-US" dirty="0"/>
              <a:t> </a:t>
            </a:r>
            <a:r>
              <a:rPr lang="en-US" dirty="0" err="1"/>
              <a:t>posuere</a:t>
            </a:r>
            <a:r>
              <a:rPr lang="en-US" dirty="0"/>
              <a:t>, magna sed </a:t>
            </a:r>
          </a:p>
          <a:p>
            <a:r>
              <a:rPr lang="en-US" dirty="0"/>
              <a:t>Pulvinar </a:t>
            </a:r>
            <a:r>
              <a:rPr lang="en-US" dirty="0" err="1"/>
              <a:t>ultricies</a:t>
            </a:r>
            <a:r>
              <a:rPr lang="en-US" dirty="0"/>
              <a:t>, </a:t>
            </a:r>
            <a:r>
              <a:rPr lang="en-US" dirty="0" err="1"/>
              <a:t>purus</a:t>
            </a:r>
            <a:r>
              <a:rPr lang="en-US" dirty="0"/>
              <a:t> </a:t>
            </a:r>
          </a:p>
          <a:p>
            <a:r>
              <a:rPr lang="en-US" dirty="0" err="1"/>
              <a:t>Lectus</a:t>
            </a:r>
            <a:r>
              <a:rPr lang="en-US" dirty="0"/>
              <a:t> </a:t>
            </a:r>
            <a:r>
              <a:rPr lang="en-US" dirty="0" err="1"/>
              <a:t>malesuada</a:t>
            </a:r>
            <a:r>
              <a:rPr lang="en-US" dirty="0"/>
              <a:t> libero</a:t>
            </a:r>
          </a:p>
          <a:p>
            <a:r>
              <a:rPr lang="en-US" dirty="0"/>
              <a:t>Ipsum dolor sit </a:t>
            </a:r>
            <a:r>
              <a:rPr lang="en-US" dirty="0" err="1"/>
              <a:t>amet</a:t>
            </a:r>
            <a:endParaRPr lang="en-US" dirty="0"/>
          </a:p>
          <a:p>
            <a:r>
              <a:rPr lang="en-US" dirty="0" err="1"/>
              <a:t>Consectetuer</a:t>
            </a:r>
            <a:endParaRPr lang="en-US" dirty="0"/>
          </a:p>
        </p:txBody>
      </p:sp>
      <p:sp>
        <p:nvSpPr>
          <p:cNvPr id="7" name="Content Placeholder 2">
            <a:extLst>
              <a:ext uri="{FF2B5EF4-FFF2-40B4-BE49-F238E27FC236}">
                <a16:creationId xmlns:a16="http://schemas.microsoft.com/office/drawing/2014/main" id="{D428C1B0-8539-7AA1-71A8-87E1A0A18EED}"/>
              </a:ext>
            </a:extLst>
          </p:cNvPr>
          <p:cNvSpPr>
            <a:spLocks noGrp="1"/>
          </p:cNvSpPr>
          <p:nvPr>
            <p:ph idx="11"/>
          </p:nvPr>
        </p:nvSpPr>
        <p:spPr>
          <a:xfrm>
            <a:off x="13251283" y="2305553"/>
            <a:ext cx="8929580" cy="10080000"/>
          </a:xfrm>
          <a:solidFill>
            <a:schemeClr val="bg2"/>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Tree>
    <p:extLst>
      <p:ext uri="{BB962C8B-B14F-4D97-AF65-F5344CB8AC3E}">
        <p14:creationId xmlns:p14="http://schemas.microsoft.com/office/powerpoint/2010/main" val="1258145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1" y="448"/>
            <a:ext cx="24383201" cy="13715550"/>
          </a:xfrm>
          <a:prstGeom prst="rect">
            <a:avLst/>
          </a:prstGeom>
        </p:spPr>
      </p:pic>
      <p:sp>
        <p:nvSpPr>
          <p:cNvPr id="2" name="Title 1"/>
          <p:cNvSpPr>
            <a:spLocks noGrp="1"/>
          </p:cNvSpPr>
          <p:nvPr>
            <p:ph type="ctrTitle" hasCustomPrompt="1"/>
          </p:nvPr>
        </p:nvSpPr>
        <p:spPr>
          <a:xfrm>
            <a:off x="0" y="2306000"/>
            <a:ext cx="16542327" cy="1434727"/>
          </a:xfrm>
        </p:spPr>
        <p:txBody>
          <a:bodyPr wrap="square" lIns="1260000" tIns="0" rIns="1440000" anchor="t" anchorCtr="0">
            <a:noAutofit/>
          </a:bodyPr>
          <a:lstStyle>
            <a:lvl1pPr algn="l">
              <a:lnSpc>
                <a:spcPct val="100000"/>
              </a:lnSpc>
              <a:spcAft>
                <a:spcPts val="600"/>
              </a:spcAft>
              <a:defRPr sz="8800" b="1">
                <a:solidFill>
                  <a:schemeClr val="bg1"/>
                </a:solidFill>
              </a:defRPr>
            </a:lvl1pPr>
          </a:lstStyle>
          <a:p>
            <a:r>
              <a:rPr lang="en-GB" dirty="0"/>
              <a:t>Heading Text</a:t>
            </a:r>
            <a:endParaRPr lang="en-US" dirty="0"/>
          </a:p>
        </p:txBody>
      </p:sp>
      <p:sp>
        <p:nvSpPr>
          <p:cNvPr id="3" name="Subtitle 2"/>
          <p:cNvSpPr>
            <a:spLocks noGrp="1"/>
          </p:cNvSpPr>
          <p:nvPr>
            <p:ph type="subTitle" idx="1" hasCustomPrompt="1"/>
          </p:nvPr>
        </p:nvSpPr>
        <p:spPr>
          <a:xfrm>
            <a:off x="-1580" y="8609611"/>
            <a:ext cx="16542327" cy="5106166"/>
          </a:xfrm>
        </p:spPr>
        <p:txBody>
          <a:bodyPr wrap="square" lIns="1260000" rIns="1440000">
            <a:noAutofit/>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sz="3000">
                <a:solidFill>
                  <a:srgbClr val="035D68"/>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marL="0" marR="0" lvl="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dolor sit amet, consectetuer adipiscing elit. Maecenas porttitor congue massa. Fusce posuere, magna sed pulvinar ultricies, purus lectus malesuada libero, sit amet commodo magna eros </a:t>
            </a:r>
            <a:r>
              <a:rPr lang="en-GB" dirty="0" err="1"/>
              <a:t>quis</a:t>
            </a:r>
            <a:r>
              <a:rPr lang="en-GB" dirty="0"/>
              <a:t>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p>
          <a:p>
            <a:endParaRPr lang="en-US" dirty="0"/>
          </a:p>
        </p:txBody>
      </p:sp>
      <p:sp>
        <p:nvSpPr>
          <p:cNvPr id="5" name="Text Placeholder 21">
            <a:extLst>
              <a:ext uri="{FF2B5EF4-FFF2-40B4-BE49-F238E27FC236}">
                <a16:creationId xmlns:a16="http://schemas.microsoft.com/office/drawing/2014/main" id="{FC420CBB-B15D-F1CF-74CF-9B51CD9C0137}"/>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
        <p:nvSpPr>
          <p:cNvPr id="6" name="Text Placeholder 16">
            <a:extLst>
              <a:ext uri="{FF2B5EF4-FFF2-40B4-BE49-F238E27FC236}">
                <a16:creationId xmlns:a16="http://schemas.microsoft.com/office/drawing/2014/main" id="{FD02CB72-65A5-7892-E8B1-9E9C18C30F60}"/>
              </a:ext>
            </a:extLst>
          </p:cNvPr>
          <p:cNvSpPr>
            <a:spLocks noGrp="1"/>
          </p:cNvSpPr>
          <p:nvPr>
            <p:ph type="body" sz="quarter" idx="14" hasCustomPrompt="1"/>
          </p:nvPr>
        </p:nvSpPr>
        <p:spPr>
          <a:xfrm>
            <a:off x="-1579" y="4310145"/>
            <a:ext cx="16540748" cy="4299466"/>
          </a:xfrm>
        </p:spPr>
        <p:txBody>
          <a:bodyPr lIns="1260000" tIns="180000" rIns="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4000" b="1">
                <a:solidFill>
                  <a:srgbClr val="035D68"/>
                </a:solidFill>
              </a:defRPr>
            </a:lvl1pPr>
            <a:lvl2pPr>
              <a:defRPr sz="4000"/>
            </a:lvl2pPr>
            <a:lvl3pPr>
              <a:defRPr sz="4000"/>
            </a:lvl3pPr>
            <a:lvl4pPr>
              <a:defRPr sz="4000"/>
            </a:lvl4pPr>
            <a:lvl5pPr>
              <a:defRPr sz="4000"/>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p:txBody>
      </p:sp>
    </p:spTree>
    <p:extLst>
      <p:ext uri="{BB962C8B-B14F-4D97-AF65-F5344CB8AC3E}">
        <p14:creationId xmlns:p14="http://schemas.microsoft.com/office/powerpoint/2010/main" val="375640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1" cy="13715550"/>
          </a:xfrm>
          <a:prstGeom prst="rect">
            <a:avLst/>
          </a:prstGeom>
        </p:spPr>
      </p:pic>
      <p:sp>
        <p:nvSpPr>
          <p:cNvPr id="2" name="Title 1"/>
          <p:cNvSpPr>
            <a:spLocks noGrp="1"/>
          </p:cNvSpPr>
          <p:nvPr>
            <p:ph type="ctrTitle" hasCustomPrompt="1"/>
          </p:nvPr>
        </p:nvSpPr>
        <p:spPr>
          <a:xfrm>
            <a:off x="12587844" y="2306000"/>
            <a:ext cx="11794568" cy="1434727"/>
          </a:xfrm>
        </p:spPr>
        <p:txBody>
          <a:bodyPr wrap="square" lIns="0" tIns="0" rIns="1440000" anchor="t" anchorCtr="0">
            <a:noAutofit/>
          </a:bodyPr>
          <a:lstStyle>
            <a:lvl1pPr algn="l">
              <a:lnSpc>
                <a:spcPct val="100000"/>
              </a:lnSpc>
              <a:spcAft>
                <a:spcPts val="600"/>
              </a:spcAft>
              <a:defRPr sz="8800" b="1">
                <a:solidFill>
                  <a:schemeClr val="bg1"/>
                </a:solidFill>
              </a:defRPr>
            </a:lvl1pPr>
          </a:lstStyle>
          <a:p>
            <a:r>
              <a:rPr lang="en-GB" dirty="0"/>
              <a:t>Heading Text</a:t>
            </a:r>
            <a:endParaRPr lang="en-US" dirty="0"/>
          </a:p>
        </p:txBody>
      </p:sp>
      <p:sp>
        <p:nvSpPr>
          <p:cNvPr id="3" name="Subtitle 2"/>
          <p:cNvSpPr>
            <a:spLocks noGrp="1"/>
          </p:cNvSpPr>
          <p:nvPr>
            <p:ph type="subTitle" idx="1" hasCustomPrompt="1"/>
          </p:nvPr>
        </p:nvSpPr>
        <p:spPr>
          <a:xfrm>
            <a:off x="12587844" y="8609611"/>
            <a:ext cx="11794568" cy="5106166"/>
          </a:xfrm>
        </p:spPr>
        <p:txBody>
          <a:bodyPr wrap="square" lIns="0" rIns="1440000">
            <a:no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Lorem ipsum dolor sit amet, consectetuer adipiscing elit. Maecenas porttitor congue massa. Fusce posuere, magna sed pulvinar ultricies, purus lectus malesuada libero, sit amet commodo magna eros quis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endParaRPr lang="en-US" dirty="0"/>
          </a:p>
        </p:txBody>
      </p:sp>
      <p:sp>
        <p:nvSpPr>
          <p:cNvPr id="10" name="Text Placeholder 21">
            <a:extLst>
              <a:ext uri="{FF2B5EF4-FFF2-40B4-BE49-F238E27FC236}">
                <a16:creationId xmlns:a16="http://schemas.microsoft.com/office/drawing/2014/main" id="{F2C11C24-7273-BFFE-C191-6F1B3867A202}"/>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chemeClr val="bg1"/>
                </a:solidFill>
              </a:defRPr>
            </a:lvl1pPr>
          </a:lstStyle>
          <a:p>
            <a:pPr lvl="0"/>
            <a:r>
              <a:rPr lang="en-GB" dirty="0"/>
              <a:t>Section Title</a:t>
            </a:r>
            <a:endParaRPr lang="en-US" dirty="0"/>
          </a:p>
        </p:txBody>
      </p:sp>
      <p:sp>
        <p:nvSpPr>
          <p:cNvPr id="11" name="Text Placeholder 16">
            <a:extLst>
              <a:ext uri="{FF2B5EF4-FFF2-40B4-BE49-F238E27FC236}">
                <a16:creationId xmlns:a16="http://schemas.microsoft.com/office/drawing/2014/main" id="{10B5510E-7567-CC7C-9278-7ED12B59AEF4}"/>
              </a:ext>
            </a:extLst>
          </p:cNvPr>
          <p:cNvSpPr>
            <a:spLocks noGrp="1"/>
          </p:cNvSpPr>
          <p:nvPr>
            <p:ph type="body" sz="quarter" idx="14" hasCustomPrompt="1"/>
          </p:nvPr>
        </p:nvSpPr>
        <p:spPr>
          <a:xfrm>
            <a:off x="12587844" y="4310145"/>
            <a:ext cx="11794569" cy="4299466"/>
          </a:xfrm>
        </p:spPr>
        <p:txBody>
          <a:bodyPr rIns="108000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4000" b="1">
                <a:solidFill>
                  <a:srgbClr val="B2DCBB"/>
                </a:solidFill>
              </a:defRPr>
            </a:lvl1pPr>
            <a:lvl2pPr>
              <a:defRPr sz="4000"/>
            </a:lvl2pPr>
            <a:lvl3pPr>
              <a:defRPr sz="4000"/>
            </a:lvl3pPr>
            <a:lvl4pPr>
              <a:defRPr sz="4000"/>
            </a:lvl4pPr>
            <a:lvl5pPr>
              <a:defRPr sz="4000"/>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p>
        </p:txBody>
      </p:sp>
      <p:sp>
        <p:nvSpPr>
          <p:cNvPr id="7" name="Content Placeholder 2">
            <a:extLst>
              <a:ext uri="{FF2B5EF4-FFF2-40B4-BE49-F238E27FC236}">
                <a16:creationId xmlns:a16="http://schemas.microsoft.com/office/drawing/2014/main" id="{E05995E0-6C4F-64FF-19C5-CC38F7DE4F1D}"/>
              </a:ext>
            </a:extLst>
          </p:cNvPr>
          <p:cNvSpPr>
            <a:spLocks noGrp="1"/>
          </p:cNvSpPr>
          <p:nvPr>
            <p:ph idx="11"/>
          </p:nvPr>
        </p:nvSpPr>
        <p:spPr>
          <a:xfrm>
            <a:off x="1264429" y="2286000"/>
            <a:ext cx="10259999" cy="9360000"/>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Tree>
    <p:extLst>
      <p:ext uri="{BB962C8B-B14F-4D97-AF65-F5344CB8AC3E}">
        <p14:creationId xmlns:p14="http://schemas.microsoft.com/office/powerpoint/2010/main" val="1243290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0" cy="13715550"/>
          </a:xfrm>
          <a:prstGeom prst="rect">
            <a:avLst/>
          </a:prstGeom>
        </p:spPr>
      </p:pic>
      <p:sp>
        <p:nvSpPr>
          <p:cNvPr id="2" name="Title 1"/>
          <p:cNvSpPr>
            <a:spLocks noGrp="1"/>
          </p:cNvSpPr>
          <p:nvPr>
            <p:ph type="ctrTitle" hasCustomPrompt="1"/>
          </p:nvPr>
        </p:nvSpPr>
        <p:spPr>
          <a:xfrm>
            <a:off x="11839699" y="4004171"/>
            <a:ext cx="12542713" cy="1434727"/>
          </a:xfrm>
        </p:spPr>
        <p:txBody>
          <a:bodyPr wrap="square" lIns="0" tIns="0" rIns="1440000" anchor="t" anchorCtr="0">
            <a:noAutofit/>
          </a:bodyPr>
          <a:lstStyle>
            <a:lvl1pPr algn="l">
              <a:lnSpc>
                <a:spcPct val="100000"/>
              </a:lnSpc>
              <a:spcAft>
                <a:spcPts val="600"/>
              </a:spcAft>
              <a:defRPr sz="8800" b="1">
                <a:solidFill>
                  <a:schemeClr val="bg1"/>
                </a:solidFill>
              </a:defRPr>
            </a:lvl1pPr>
          </a:lstStyle>
          <a:p>
            <a:r>
              <a:rPr lang="en-GB" dirty="0"/>
              <a:t>Heading Text</a:t>
            </a:r>
            <a:endParaRPr lang="en-US" dirty="0"/>
          </a:p>
        </p:txBody>
      </p:sp>
      <p:sp>
        <p:nvSpPr>
          <p:cNvPr id="3" name="Subtitle 2"/>
          <p:cNvSpPr>
            <a:spLocks noGrp="1"/>
          </p:cNvSpPr>
          <p:nvPr>
            <p:ph type="subTitle" idx="1" hasCustomPrompt="1"/>
          </p:nvPr>
        </p:nvSpPr>
        <p:spPr>
          <a:xfrm>
            <a:off x="11839699" y="10307782"/>
            <a:ext cx="12542713" cy="3407992"/>
          </a:xfrm>
        </p:spPr>
        <p:txBody>
          <a:bodyPr wrap="square" lIns="0" rIns="1440000" bIns="1800000">
            <a:no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r>
              <a:rPr lang="en-US" dirty="0"/>
              <a:t> </a:t>
            </a:r>
            <a:r>
              <a:rPr lang="en-GB" dirty="0"/>
              <a:t>pulvinar. Maecenas </a:t>
            </a:r>
            <a:r>
              <a:rPr lang="en-GB" dirty="0" err="1"/>
              <a:t>porttitor</a:t>
            </a:r>
            <a:r>
              <a:rPr lang="en-GB" dirty="0"/>
              <a:t> </a:t>
            </a:r>
            <a:r>
              <a:rPr lang="en-GB" dirty="0" err="1"/>
              <a:t>congue</a:t>
            </a:r>
            <a:r>
              <a:rPr lang="en-GB" dirty="0"/>
              <a:t> </a:t>
            </a:r>
            <a:r>
              <a:rPr lang="en-GB" dirty="0" err="1"/>
              <a:t>massa</a:t>
            </a:r>
            <a:r>
              <a:rPr lang="en-GB" dirty="0"/>
              <a:t>. </a:t>
            </a:r>
          </a:p>
        </p:txBody>
      </p:sp>
      <p:sp>
        <p:nvSpPr>
          <p:cNvPr id="7" name="Text Placeholder 21">
            <a:extLst>
              <a:ext uri="{FF2B5EF4-FFF2-40B4-BE49-F238E27FC236}">
                <a16:creationId xmlns:a16="http://schemas.microsoft.com/office/drawing/2014/main" id="{363C5524-7453-79A6-9E10-B9C09BA17870}"/>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2E3F68"/>
                </a:solidFill>
              </a:defRPr>
            </a:lvl1pPr>
          </a:lstStyle>
          <a:p>
            <a:pPr lvl="0"/>
            <a:r>
              <a:rPr lang="en-GB" dirty="0"/>
              <a:t>Section Title</a:t>
            </a:r>
            <a:endParaRPr lang="en-US" dirty="0"/>
          </a:p>
        </p:txBody>
      </p:sp>
      <p:sp>
        <p:nvSpPr>
          <p:cNvPr id="11" name="Text Placeholder 16">
            <a:extLst>
              <a:ext uri="{FF2B5EF4-FFF2-40B4-BE49-F238E27FC236}">
                <a16:creationId xmlns:a16="http://schemas.microsoft.com/office/drawing/2014/main" id="{BD03D0BE-4492-3514-80A0-B486E00C25B7}"/>
              </a:ext>
            </a:extLst>
          </p:cNvPr>
          <p:cNvSpPr>
            <a:spLocks noGrp="1"/>
          </p:cNvSpPr>
          <p:nvPr>
            <p:ph type="body" sz="quarter" idx="14" hasCustomPrompt="1"/>
          </p:nvPr>
        </p:nvSpPr>
        <p:spPr>
          <a:xfrm>
            <a:off x="11839700" y="6007719"/>
            <a:ext cx="12542714" cy="4298868"/>
          </a:xfrm>
        </p:spPr>
        <p:txBody>
          <a:bodyPr rIns="108000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4000" b="1">
                <a:solidFill>
                  <a:srgbClr val="2E3F68"/>
                </a:solidFill>
              </a:defRPr>
            </a:lvl1pPr>
            <a:lvl2pPr>
              <a:defRPr sz="4000"/>
            </a:lvl2pPr>
            <a:lvl3pPr>
              <a:defRPr sz="4000"/>
            </a:lvl3pPr>
            <a:lvl4pPr>
              <a:defRPr sz="4000"/>
            </a:lvl4pPr>
            <a:lvl5pPr>
              <a:defRPr sz="4000"/>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p>
        </p:txBody>
      </p:sp>
      <p:sp>
        <p:nvSpPr>
          <p:cNvPr id="6" name="Picture Placeholder 6">
            <a:extLst>
              <a:ext uri="{FF2B5EF4-FFF2-40B4-BE49-F238E27FC236}">
                <a16:creationId xmlns:a16="http://schemas.microsoft.com/office/drawing/2014/main" id="{343E0A2D-4BF1-804A-EDDE-0481788C4E2F}"/>
              </a:ext>
            </a:extLst>
          </p:cNvPr>
          <p:cNvSpPr>
            <a:spLocks noGrp="1"/>
          </p:cNvSpPr>
          <p:nvPr>
            <p:ph type="pic" sz="quarter" idx="16"/>
          </p:nvPr>
        </p:nvSpPr>
        <p:spPr>
          <a:xfrm>
            <a:off x="11839699" y="2285999"/>
            <a:ext cx="1736020" cy="1434727"/>
          </a:xfrm>
          <a:solidFill>
            <a:schemeClr val="bg1"/>
          </a:solidFill>
        </p:spPr>
        <p:txBody>
          <a:bodyPr/>
          <a:lstStyle/>
          <a:p>
            <a:endParaRPr lang="en-US"/>
          </a:p>
        </p:txBody>
      </p:sp>
      <p:sp>
        <p:nvSpPr>
          <p:cNvPr id="9" name="Content Placeholder 2">
            <a:extLst>
              <a:ext uri="{FF2B5EF4-FFF2-40B4-BE49-F238E27FC236}">
                <a16:creationId xmlns:a16="http://schemas.microsoft.com/office/drawing/2014/main" id="{E72664C9-AC17-9A2E-7272-1FDBFAEC41AB}"/>
              </a:ext>
            </a:extLst>
          </p:cNvPr>
          <p:cNvSpPr>
            <a:spLocks noGrp="1"/>
          </p:cNvSpPr>
          <p:nvPr>
            <p:ph idx="11"/>
          </p:nvPr>
        </p:nvSpPr>
        <p:spPr>
          <a:xfrm>
            <a:off x="1264430" y="2285999"/>
            <a:ext cx="8856000" cy="9359999"/>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Tree>
    <p:extLst>
      <p:ext uri="{BB962C8B-B14F-4D97-AF65-F5344CB8AC3E}">
        <p14:creationId xmlns:p14="http://schemas.microsoft.com/office/powerpoint/2010/main" val="3335612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2" name="Title 1"/>
          <p:cNvSpPr>
            <a:spLocks noGrp="1"/>
          </p:cNvSpPr>
          <p:nvPr>
            <p:ph type="ctrTitle" hasCustomPrompt="1"/>
          </p:nvPr>
        </p:nvSpPr>
        <p:spPr>
          <a:xfrm>
            <a:off x="0" y="2306000"/>
            <a:ext cx="13252863" cy="1434727"/>
          </a:xfrm>
        </p:spPr>
        <p:txBody>
          <a:bodyPr wrap="square" lIns="1260000" tIns="0" rIns="360000" anchor="t" anchorCtr="0">
            <a:noAutofit/>
          </a:bodyPr>
          <a:lstStyle>
            <a:lvl1pPr algn="l">
              <a:lnSpc>
                <a:spcPct val="100000"/>
              </a:lnSpc>
              <a:spcAft>
                <a:spcPts val="600"/>
              </a:spcAft>
              <a:defRPr sz="8800" b="1">
                <a:solidFill>
                  <a:srgbClr val="7EBACB"/>
                </a:solidFill>
              </a:defRPr>
            </a:lvl1pPr>
          </a:lstStyle>
          <a:p>
            <a:r>
              <a:rPr lang="en-GB" dirty="0"/>
              <a:t>Heading Text</a:t>
            </a:r>
            <a:endParaRPr lang="en-US" dirty="0"/>
          </a:p>
        </p:txBody>
      </p:sp>
      <p:sp>
        <p:nvSpPr>
          <p:cNvPr id="7" name="Text Placeholder 21">
            <a:extLst>
              <a:ext uri="{FF2B5EF4-FFF2-40B4-BE49-F238E27FC236}">
                <a16:creationId xmlns:a16="http://schemas.microsoft.com/office/drawing/2014/main" id="{25090698-17D9-CB78-6E9D-849AA0EDF76A}"/>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2E3F68"/>
                </a:solidFill>
              </a:defRPr>
            </a:lvl1pPr>
          </a:lstStyle>
          <a:p>
            <a:pPr lvl="0"/>
            <a:r>
              <a:rPr lang="en-GB" dirty="0"/>
              <a:t>Section Title</a:t>
            </a:r>
            <a:endParaRPr lang="en-US" dirty="0"/>
          </a:p>
        </p:txBody>
      </p:sp>
      <p:sp>
        <p:nvSpPr>
          <p:cNvPr id="9" name="Text Placeholder 16">
            <a:extLst>
              <a:ext uri="{FF2B5EF4-FFF2-40B4-BE49-F238E27FC236}">
                <a16:creationId xmlns:a16="http://schemas.microsoft.com/office/drawing/2014/main" id="{D8DDCF64-5D06-FC4D-4EF4-447220F9F56A}"/>
              </a:ext>
            </a:extLst>
          </p:cNvPr>
          <p:cNvSpPr>
            <a:spLocks noGrp="1"/>
          </p:cNvSpPr>
          <p:nvPr>
            <p:ph type="body" sz="quarter" idx="14" hasCustomPrompt="1"/>
          </p:nvPr>
        </p:nvSpPr>
        <p:spPr>
          <a:xfrm>
            <a:off x="1" y="4310144"/>
            <a:ext cx="12522200" cy="9405855"/>
          </a:xfrm>
        </p:spPr>
        <p:txBody>
          <a:bodyPr lIns="1260000" rIns="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4000" b="0">
                <a:solidFill>
                  <a:srgbClr val="2E3F68"/>
                </a:solidFill>
              </a:defRPr>
            </a:lvl1pPr>
            <a:lvl2pPr>
              <a:defRPr sz="4000"/>
            </a:lvl2pPr>
            <a:lvl3pPr>
              <a:defRPr sz="4000"/>
            </a:lvl3pPr>
            <a:lvl4pPr>
              <a:defRPr sz="4000">
                <a:solidFill>
                  <a:srgbClr val="2E3F68"/>
                </a:solidFill>
              </a:defRPr>
            </a:lvl4pPr>
            <a:lvl5pPr>
              <a:defRPr sz="4000"/>
            </a:lvl5pPr>
          </a:lstStyle>
          <a:p>
            <a:pPr lvl="3"/>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3"/>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 </a:t>
            </a:r>
            <a:r>
              <a:rPr lang="en-GB" dirty="0" err="1"/>
              <a:t>imperdiet</a:t>
            </a:r>
            <a:r>
              <a:rPr lang="en-GB" dirty="0"/>
              <a:t> </a:t>
            </a:r>
            <a:r>
              <a:rPr lang="en-GB" dirty="0" err="1"/>
              <a:t>enim</a:t>
            </a:r>
            <a:r>
              <a:rPr lang="en-GB" dirty="0"/>
              <a:t>.</a:t>
            </a:r>
          </a:p>
          <a:p>
            <a:pPr lvl="3"/>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Mauris et </a:t>
            </a:r>
            <a:r>
              <a:rPr lang="en-GB" dirty="0" err="1"/>
              <a:t>orci</a:t>
            </a:r>
            <a:r>
              <a:rPr lang="en-GB" dirty="0"/>
              <a:t>.</a:t>
            </a:r>
          </a:p>
        </p:txBody>
      </p:sp>
      <p:sp>
        <p:nvSpPr>
          <p:cNvPr id="6" name="Content Placeholder 2">
            <a:extLst>
              <a:ext uri="{FF2B5EF4-FFF2-40B4-BE49-F238E27FC236}">
                <a16:creationId xmlns:a16="http://schemas.microsoft.com/office/drawing/2014/main" id="{121C0B2A-1763-F1DC-0242-58EA727E5816}"/>
              </a:ext>
            </a:extLst>
          </p:cNvPr>
          <p:cNvSpPr>
            <a:spLocks noGrp="1"/>
          </p:cNvSpPr>
          <p:nvPr>
            <p:ph idx="11"/>
          </p:nvPr>
        </p:nvSpPr>
        <p:spPr>
          <a:xfrm>
            <a:off x="13139803" y="2305998"/>
            <a:ext cx="9041060" cy="9405855"/>
          </a:xfrm>
          <a:solidFill>
            <a:schemeClr val="bg2"/>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Tree>
    <p:extLst>
      <p:ext uri="{BB962C8B-B14F-4D97-AF65-F5344CB8AC3E}">
        <p14:creationId xmlns:p14="http://schemas.microsoft.com/office/powerpoint/2010/main" val="1522400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x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1" y="449"/>
            <a:ext cx="24383201" cy="13715550"/>
          </a:xfrm>
          <a:prstGeom prst="rect">
            <a:avLst/>
          </a:prstGeom>
        </p:spPr>
      </p:pic>
      <p:sp>
        <p:nvSpPr>
          <p:cNvPr id="2" name="Title 1"/>
          <p:cNvSpPr>
            <a:spLocks noGrp="1"/>
          </p:cNvSpPr>
          <p:nvPr>
            <p:ph type="ctrTitle" hasCustomPrompt="1"/>
          </p:nvPr>
        </p:nvSpPr>
        <p:spPr>
          <a:xfrm>
            <a:off x="0" y="2306000"/>
            <a:ext cx="16542327" cy="1434727"/>
          </a:xfrm>
        </p:spPr>
        <p:txBody>
          <a:bodyPr wrap="square" lIns="1260000" tIns="0" rIns="1440000" anchor="t" anchorCtr="0">
            <a:noAutofit/>
          </a:bodyPr>
          <a:lstStyle>
            <a:lvl1pPr algn="l">
              <a:lnSpc>
                <a:spcPct val="100000"/>
              </a:lnSpc>
              <a:spcAft>
                <a:spcPts val="600"/>
              </a:spcAft>
              <a:defRPr sz="8800" b="1">
                <a:solidFill>
                  <a:srgbClr val="2E3F68"/>
                </a:solidFill>
              </a:defRPr>
            </a:lvl1pPr>
          </a:lstStyle>
          <a:p>
            <a:r>
              <a:rPr lang="en-GB" dirty="0"/>
              <a:t>Heading Text</a:t>
            </a:r>
            <a:endParaRPr lang="en-US" dirty="0"/>
          </a:p>
        </p:txBody>
      </p:sp>
      <p:sp>
        <p:nvSpPr>
          <p:cNvPr id="9" name="Text Placeholder 21">
            <a:extLst>
              <a:ext uri="{FF2B5EF4-FFF2-40B4-BE49-F238E27FC236}">
                <a16:creationId xmlns:a16="http://schemas.microsoft.com/office/drawing/2014/main" id="{2D790A60-BD63-5CC1-1EF8-F746250B6494}"/>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2E3F68"/>
                </a:solidFill>
              </a:defRPr>
            </a:lvl1pPr>
          </a:lstStyle>
          <a:p>
            <a:pPr lvl="0"/>
            <a:r>
              <a:rPr lang="en-GB" dirty="0"/>
              <a:t>Section Title</a:t>
            </a:r>
            <a:endParaRPr lang="en-US" dirty="0"/>
          </a:p>
        </p:txBody>
      </p:sp>
      <p:sp>
        <p:nvSpPr>
          <p:cNvPr id="8" name="Content Placeholder 2">
            <a:extLst>
              <a:ext uri="{FF2B5EF4-FFF2-40B4-BE49-F238E27FC236}">
                <a16:creationId xmlns:a16="http://schemas.microsoft.com/office/drawing/2014/main" id="{1FF1006D-EE51-65A0-8466-D350F7A78E3C}"/>
              </a:ext>
            </a:extLst>
          </p:cNvPr>
          <p:cNvSpPr>
            <a:spLocks noGrp="1"/>
          </p:cNvSpPr>
          <p:nvPr>
            <p:ph idx="11"/>
          </p:nvPr>
        </p:nvSpPr>
        <p:spPr>
          <a:xfrm>
            <a:off x="15582378" y="3853365"/>
            <a:ext cx="6914367" cy="8046360"/>
          </a:xfrm>
          <a:solidFill>
            <a:schemeClr val="bg2"/>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
        <p:nvSpPr>
          <p:cNvPr id="11" name="Content Placeholder 2">
            <a:extLst>
              <a:ext uri="{FF2B5EF4-FFF2-40B4-BE49-F238E27FC236}">
                <a16:creationId xmlns:a16="http://schemas.microsoft.com/office/drawing/2014/main" id="{4FCD7A9F-7A83-52EC-4BED-2478A58C8EF9}"/>
              </a:ext>
            </a:extLst>
          </p:cNvPr>
          <p:cNvSpPr>
            <a:spLocks noGrp="1"/>
          </p:cNvSpPr>
          <p:nvPr>
            <p:ph idx="16"/>
          </p:nvPr>
        </p:nvSpPr>
        <p:spPr>
          <a:xfrm>
            <a:off x="8423754" y="3853365"/>
            <a:ext cx="6914367" cy="8046360"/>
          </a:xfrm>
          <a:solidFill>
            <a:schemeClr val="bg2"/>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
        <p:nvSpPr>
          <p:cNvPr id="13" name="Content Placeholder 2">
            <a:extLst>
              <a:ext uri="{FF2B5EF4-FFF2-40B4-BE49-F238E27FC236}">
                <a16:creationId xmlns:a16="http://schemas.microsoft.com/office/drawing/2014/main" id="{0F9491AB-745A-7799-E813-ADB2F7B567E6}"/>
              </a:ext>
            </a:extLst>
          </p:cNvPr>
          <p:cNvSpPr>
            <a:spLocks noGrp="1"/>
          </p:cNvSpPr>
          <p:nvPr>
            <p:ph idx="17"/>
          </p:nvPr>
        </p:nvSpPr>
        <p:spPr>
          <a:xfrm>
            <a:off x="1265129" y="3853365"/>
            <a:ext cx="6914367" cy="8046360"/>
          </a:xfrm>
          <a:solidFill>
            <a:schemeClr val="bg2"/>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Tree>
    <p:extLst>
      <p:ext uri="{BB962C8B-B14F-4D97-AF65-F5344CB8AC3E}">
        <p14:creationId xmlns:p14="http://schemas.microsoft.com/office/powerpoint/2010/main" val="413873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og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sp>
        <p:nvSpPr>
          <p:cNvPr id="2" name="Title 1"/>
          <p:cNvSpPr>
            <a:spLocks noGrp="1"/>
          </p:cNvSpPr>
          <p:nvPr>
            <p:ph type="ctrTitle" hasCustomPrompt="1"/>
          </p:nvPr>
        </p:nvSpPr>
        <p:spPr>
          <a:xfrm>
            <a:off x="27875" y="4740442"/>
            <a:ext cx="12656493" cy="5486397"/>
          </a:xfrm>
        </p:spPr>
        <p:txBody>
          <a:bodyPr wrap="square" lIns="1260000" rIns="0" anchor="t" anchorCtr="0">
            <a:noAutofit/>
          </a:bodyPr>
          <a:lstStyle>
            <a:lvl1pPr algn="l">
              <a:lnSpc>
                <a:spcPct val="100000"/>
              </a:lnSpc>
              <a:spcAft>
                <a:spcPts val="600"/>
              </a:spcAft>
              <a:defRPr sz="14000" b="1">
                <a:solidFill>
                  <a:schemeClr val="bg1"/>
                </a:solidFill>
              </a:defRPr>
            </a:lvl1pPr>
          </a:lstStyle>
          <a:p>
            <a:r>
              <a:rPr lang="en-GB" dirty="0"/>
              <a:t>PowerPoint</a:t>
            </a:r>
            <a:br>
              <a:rPr lang="en-GB" dirty="0"/>
            </a:br>
            <a:r>
              <a:rPr lang="en-GB" dirty="0"/>
              <a:t>Title Slide</a:t>
            </a:r>
            <a:endParaRPr lang="en-US" dirty="0"/>
          </a:p>
        </p:txBody>
      </p:sp>
      <p:sp>
        <p:nvSpPr>
          <p:cNvPr id="3" name="Subtitle 2"/>
          <p:cNvSpPr>
            <a:spLocks noGrp="1"/>
          </p:cNvSpPr>
          <p:nvPr>
            <p:ph type="subTitle" idx="1" hasCustomPrompt="1"/>
          </p:nvPr>
        </p:nvSpPr>
        <p:spPr>
          <a:xfrm>
            <a:off x="27876" y="10226841"/>
            <a:ext cx="12656492" cy="3488935"/>
          </a:xfrm>
        </p:spPr>
        <p:txBody>
          <a:bodyPr lIns="1260000" rIns="0">
            <a:normAutofit/>
          </a:bodyPr>
          <a:lstStyle>
            <a:lvl1pPr marL="0" indent="0" algn="l">
              <a:spcBef>
                <a:spcPts val="0"/>
              </a:spcBef>
              <a:buNone/>
              <a:defRPr sz="28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6" name="Content Placeholder 2">
            <a:extLst>
              <a:ext uri="{FF2B5EF4-FFF2-40B4-BE49-F238E27FC236}">
                <a16:creationId xmlns:a16="http://schemas.microsoft.com/office/drawing/2014/main" id="{EEB07BB0-5A5F-DE2F-1E4B-A851AE8FB96B}"/>
              </a:ext>
            </a:extLst>
          </p:cNvPr>
          <p:cNvSpPr>
            <a:spLocks noGrp="1"/>
          </p:cNvSpPr>
          <p:nvPr>
            <p:ph idx="11"/>
          </p:nvPr>
        </p:nvSpPr>
        <p:spPr>
          <a:xfrm>
            <a:off x="12712638" y="2286000"/>
            <a:ext cx="9360001" cy="9360000"/>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pic>
        <p:nvPicPr>
          <p:cNvPr id="5" name="Picture 4">
            <a:extLst>
              <a:ext uri="{FF2B5EF4-FFF2-40B4-BE49-F238E27FC236}">
                <a16:creationId xmlns:a16="http://schemas.microsoft.com/office/drawing/2014/main" id="{7C8BB060-2B44-3D07-799D-D37970D61403}"/>
              </a:ext>
            </a:extLst>
          </p:cNvPr>
          <p:cNvPicPr>
            <a:picLocks noChangeAspect="1"/>
          </p:cNvPicPr>
          <p:nvPr userDrawn="1"/>
        </p:nvPicPr>
        <p:blipFill>
          <a:blip r:embed="rId3"/>
          <a:stretch>
            <a:fillRect/>
          </a:stretch>
        </p:blipFill>
        <p:spPr>
          <a:xfrm>
            <a:off x="1295909" y="1272650"/>
            <a:ext cx="6742987" cy="1943924"/>
          </a:xfrm>
          <a:prstGeom prst="rect">
            <a:avLst/>
          </a:prstGeom>
        </p:spPr>
      </p:pic>
    </p:spTree>
    <p:extLst>
      <p:ext uri="{BB962C8B-B14F-4D97-AF65-F5344CB8AC3E}">
        <p14:creationId xmlns:p14="http://schemas.microsoft.com/office/powerpoint/2010/main" val="1709396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Photo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5" name="Rectangle 4">
            <a:extLst>
              <a:ext uri="{FF2B5EF4-FFF2-40B4-BE49-F238E27FC236}">
                <a16:creationId xmlns:a16="http://schemas.microsoft.com/office/drawing/2014/main" id="{15373FAE-253C-944B-677C-1BAF7AFC1B3A}"/>
              </a:ext>
            </a:extLst>
          </p:cNvPr>
          <p:cNvSpPr/>
          <p:nvPr userDrawn="1"/>
        </p:nvSpPr>
        <p:spPr>
          <a:xfrm>
            <a:off x="-1" y="0"/>
            <a:ext cx="19168533" cy="13715550"/>
          </a:xfrm>
          <a:prstGeom prst="rect">
            <a:avLst/>
          </a:prstGeom>
          <a:gradFill>
            <a:gsLst>
              <a:gs pos="0">
                <a:schemeClr val="accent1">
                  <a:lumMod val="45000"/>
                  <a:lumOff val="55000"/>
                  <a:alpha val="0"/>
                </a:schemeClr>
              </a:gs>
              <a:gs pos="96000">
                <a:srgbClr val="2E3F68"/>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6">
            <a:extLst>
              <a:ext uri="{FF2B5EF4-FFF2-40B4-BE49-F238E27FC236}">
                <a16:creationId xmlns:a16="http://schemas.microsoft.com/office/drawing/2014/main" id="{9DC81773-DE77-F33E-778A-E914D22D5890}"/>
              </a:ext>
            </a:extLst>
          </p:cNvPr>
          <p:cNvSpPr>
            <a:spLocks noGrp="1"/>
          </p:cNvSpPr>
          <p:nvPr>
            <p:ph type="body" sz="quarter" idx="14" hasCustomPrompt="1"/>
          </p:nvPr>
        </p:nvSpPr>
        <p:spPr>
          <a:xfrm>
            <a:off x="-1579" y="7655442"/>
            <a:ext cx="15106202" cy="6060110"/>
          </a:xfrm>
        </p:spPr>
        <p:txBody>
          <a:bodyPr lIns="1260000" tIns="180000" rIns="0" bIns="1080000" anchor="b"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p:txBody>
      </p:sp>
      <p:pic>
        <p:nvPicPr>
          <p:cNvPr id="3" name="Picture 2">
            <a:extLst>
              <a:ext uri="{FF2B5EF4-FFF2-40B4-BE49-F238E27FC236}">
                <a16:creationId xmlns:a16="http://schemas.microsoft.com/office/drawing/2014/main" id="{B737F782-23C5-B651-00EA-61A0414E155A}"/>
              </a:ext>
            </a:extLst>
          </p:cNvPr>
          <p:cNvPicPr>
            <a:picLocks noChangeAspect="1"/>
          </p:cNvPicPr>
          <p:nvPr userDrawn="1"/>
        </p:nvPicPr>
        <p:blipFill>
          <a:blip r:embed="rId3"/>
          <a:stretch>
            <a:fillRect/>
          </a:stretch>
        </p:blipFill>
        <p:spPr>
          <a:xfrm>
            <a:off x="1269983" y="1276885"/>
            <a:ext cx="3568700" cy="1828800"/>
          </a:xfrm>
          <a:prstGeom prst="rect">
            <a:avLst/>
          </a:prstGeom>
        </p:spPr>
      </p:pic>
    </p:spTree>
    <p:extLst>
      <p:ext uri="{BB962C8B-B14F-4D97-AF65-F5344CB8AC3E}">
        <p14:creationId xmlns:p14="http://schemas.microsoft.com/office/powerpoint/2010/main" val="2404297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in Photo 1 Log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5" name="Rectangle 4">
            <a:extLst>
              <a:ext uri="{FF2B5EF4-FFF2-40B4-BE49-F238E27FC236}">
                <a16:creationId xmlns:a16="http://schemas.microsoft.com/office/drawing/2014/main" id="{15373FAE-253C-944B-677C-1BAF7AFC1B3A}"/>
              </a:ext>
            </a:extLst>
          </p:cNvPr>
          <p:cNvSpPr/>
          <p:nvPr userDrawn="1"/>
        </p:nvSpPr>
        <p:spPr>
          <a:xfrm>
            <a:off x="-1" y="0"/>
            <a:ext cx="19168533" cy="13715550"/>
          </a:xfrm>
          <a:prstGeom prst="rect">
            <a:avLst/>
          </a:prstGeom>
          <a:gradFill>
            <a:gsLst>
              <a:gs pos="0">
                <a:schemeClr val="accent1">
                  <a:lumMod val="45000"/>
                  <a:lumOff val="55000"/>
                  <a:alpha val="0"/>
                </a:schemeClr>
              </a:gs>
              <a:gs pos="96000">
                <a:srgbClr val="2E3F68"/>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6">
            <a:extLst>
              <a:ext uri="{FF2B5EF4-FFF2-40B4-BE49-F238E27FC236}">
                <a16:creationId xmlns:a16="http://schemas.microsoft.com/office/drawing/2014/main" id="{9DC81773-DE77-F33E-778A-E914D22D5890}"/>
              </a:ext>
            </a:extLst>
          </p:cNvPr>
          <p:cNvSpPr>
            <a:spLocks noGrp="1"/>
          </p:cNvSpPr>
          <p:nvPr>
            <p:ph type="body" sz="quarter" idx="14" hasCustomPrompt="1"/>
          </p:nvPr>
        </p:nvSpPr>
        <p:spPr>
          <a:xfrm>
            <a:off x="-1579" y="7655442"/>
            <a:ext cx="15106202" cy="6060110"/>
          </a:xfrm>
        </p:spPr>
        <p:txBody>
          <a:bodyPr lIns="1260000" tIns="180000" rIns="0" bIns="1080000" anchor="b"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p:txBody>
      </p:sp>
      <p:pic>
        <p:nvPicPr>
          <p:cNvPr id="6" name="Picture 5">
            <a:extLst>
              <a:ext uri="{FF2B5EF4-FFF2-40B4-BE49-F238E27FC236}">
                <a16:creationId xmlns:a16="http://schemas.microsoft.com/office/drawing/2014/main" id="{25F2F7F0-A2BD-9E62-84D8-93BFBC18102D}"/>
              </a:ext>
            </a:extLst>
          </p:cNvPr>
          <p:cNvPicPr>
            <a:picLocks noChangeAspect="1"/>
          </p:cNvPicPr>
          <p:nvPr userDrawn="1"/>
        </p:nvPicPr>
        <p:blipFill>
          <a:blip r:embed="rId3"/>
          <a:stretch>
            <a:fillRect/>
          </a:stretch>
        </p:blipFill>
        <p:spPr>
          <a:xfrm>
            <a:off x="1295909" y="1272650"/>
            <a:ext cx="6742987" cy="1943924"/>
          </a:xfrm>
          <a:prstGeom prst="rect">
            <a:avLst/>
          </a:prstGeom>
        </p:spPr>
      </p:pic>
    </p:spTree>
    <p:extLst>
      <p:ext uri="{BB962C8B-B14F-4D97-AF65-F5344CB8AC3E}">
        <p14:creationId xmlns:p14="http://schemas.microsoft.com/office/powerpoint/2010/main" val="2945915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Photo 1 Logo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5" name="Rectangle 4">
            <a:extLst>
              <a:ext uri="{FF2B5EF4-FFF2-40B4-BE49-F238E27FC236}">
                <a16:creationId xmlns:a16="http://schemas.microsoft.com/office/drawing/2014/main" id="{15373FAE-253C-944B-677C-1BAF7AFC1B3A}"/>
              </a:ext>
            </a:extLst>
          </p:cNvPr>
          <p:cNvSpPr/>
          <p:nvPr userDrawn="1"/>
        </p:nvSpPr>
        <p:spPr>
          <a:xfrm>
            <a:off x="-1" y="0"/>
            <a:ext cx="19168533" cy="13715550"/>
          </a:xfrm>
          <a:prstGeom prst="rect">
            <a:avLst/>
          </a:prstGeom>
          <a:gradFill>
            <a:gsLst>
              <a:gs pos="0">
                <a:schemeClr val="accent1">
                  <a:lumMod val="45000"/>
                  <a:lumOff val="55000"/>
                  <a:alpha val="0"/>
                </a:schemeClr>
              </a:gs>
              <a:gs pos="96000">
                <a:srgbClr val="2E3F68"/>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6">
            <a:extLst>
              <a:ext uri="{FF2B5EF4-FFF2-40B4-BE49-F238E27FC236}">
                <a16:creationId xmlns:a16="http://schemas.microsoft.com/office/drawing/2014/main" id="{9DC81773-DE77-F33E-778A-E914D22D5890}"/>
              </a:ext>
            </a:extLst>
          </p:cNvPr>
          <p:cNvSpPr>
            <a:spLocks noGrp="1"/>
          </p:cNvSpPr>
          <p:nvPr>
            <p:ph type="body" sz="quarter" idx="14" hasCustomPrompt="1"/>
          </p:nvPr>
        </p:nvSpPr>
        <p:spPr>
          <a:xfrm>
            <a:off x="-1579" y="7655442"/>
            <a:ext cx="15106202" cy="6060110"/>
          </a:xfrm>
        </p:spPr>
        <p:txBody>
          <a:bodyPr lIns="1260000" tIns="180000" rIns="0" bIns="1080000" anchor="b"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p:txBody>
      </p:sp>
      <p:pic>
        <p:nvPicPr>
          <p:cNvPr id="6" name="Picture 5">
            <a:extLst>
              <a:ext uri="{FF2B5EF4-FFF2-40B4-BE49-F238E27FC236}">
                <a16:creationId xmlns:a16="http://schemas.microsoft.com/office/drawing/2014/main" id="{F977FB34-0B54-9274-762D-FD7DF6FC9D93}"/>
              </a:ext>
            </a:extLst>
          </p:cNvPr>
          <p:cNvPicPr>
            <a:picLocks noChangeAspect="1"/>
          </p:cNvPicPr>
          <p:nvPr userDrawn="1"/>
        </p:nvPicPr>
        <p:blipFill>
          <a:blip r:embed="rId3"/>
          <a:srcRect/>
          <a:stretch/>
        </p:blipFill>
        <p:spPr>
          <a:xfrm>
            <a:off x="1379719" y="1258038"/>
            <a:ext cx="4593181" cy="1887498"/>
          </a:xfrm>
          <a:prstGeom prst="rect">
            <a:avLst/>
          </a:prstGeom>
        </p:spPr>
      </p:pic>
    </p:spTree>
    <p:extLst>
      <p:ext uri="{BB962C8B-B14F-4D97-AF65-F5344CB8AC3E}">
        <p14:creationId xmlns:p14="http://schemas.microsoft.com/office/powerpoint/2010/main" val="2838124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in Objec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a:solidFill>
            <a:schemeClr val="bg1">
              <a:lumMod val="75000"/>
            </a:schemeClr>
          </a:solidFill>
        </p:spPr>
      </p:pic>
      <p:sp>
        <p:nvSpPr>
          <p:cNvPr id="3" name="Content Placeholder 2">
            <a:extLst>
              <a:ext uri="{FF2B5EF4-FFF2-40B4-BE49-F238E27FC236}">
                <a16:creationId xmlns:a16="http://schemas.microsoft.com/office/drawing/2014/main" id="{4347452D-1AB4-AB1B-5849-226581942BA6}"/>
              </a:ext>
            </a:extLst>
          </p:cNvPr>
          <p:cNvSpPr>
            <a:spLocks noGrp="1"/>
          </p:cNvSpPr>
          <p:nvPr>
            <p:ph idx="17"/>
          </p:nvPr>
        </p:nvSpPr>
        <p:spPr>
          <a:xfrm>
            <a:off x="-1579" y="0"/>
            <a:ext cx="23500406" cy="13715550"/>
          </a:xfrm>
          <a:solidFill>
            <a:schemeClr val="bg1">
              <a:lumMod val="75000"/>
            </a:schemeClr>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
        <p:nvSpPr>
          <p:cNvPr id="2" name="Text Placeholder 16">
            <a:extLst>
              <a:ext uri="{FF2B5EF4-FFF2-40B4-BE49-F238E27FC236}">
                <a16:creationId xmlns:a16="http://schemas.microsoft.com/office/drawing/2014/main" id="{00F64475-5591-0EFD-9474-AB1D4B31973C}"/>
              </a:ext>
            </a:extLst>
          </p:cNvPr>
          <p:cNvSpPr>
            <a:spLocks noGrp="1"/>
          </p:cNvSpPr>
          <p:nvPr>
            <p:ph type="body" sz="quarter" idx="14" hasCustomPrompt="1"/>
          </p:nvPr>
        </p:nvSpPr>
        <p:spPr>
          <a:xfrm>
            <a:off x="-1580" y="7655442"/>
            <a:ext cx="23500405" cy="6060110"/>
          </a:xfrm>
          <a:gradFill>
            <a:gsLst>
              <a:gs pos="0">
                <a:schemeClr val="accent1">
                  <a:lumMod val="45000"/>
                  <a:lumOff val="55000"/>
                  <a:alpha val="0"/>
                </a:schemeClr>
              </a:gs>
              <a:gs pos="100000">
                <a:srgbClr val="2E3F68"/>
              </a:gs>
            </a:gsLst>
            <a:lin ang="5400000" scaled="0"/>
          </a:gradFill>
        </p:spPr>
        <p:txBody>
          <a:bodyPr lIns="1260000" tIns="180000" rIns="0" bIns="1080000" anchor="b"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p:txBody>
      </p:sp>
    </p:spTree>
    <p:extLst>
      <p:ext uri="{BB962C8B-B14F-4D97-AF65-F5344CB8AC3E}">
        <p14:creationId xmlns:p14="http://schemas.microsoft.com/office/powerpoint/2010/main" val="2639067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Phot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6" name="Rectangle 5">
            <a:extLst>
              <a:ext uri="{FF2B5EF4-FFF2-40B4-BE49-F238E27FC236}">
                <a16:creationId xmlns:a16="http://schemas.microsoft.com/office/drawing/2014/main" id="{508542B1-F397-05D0-8D1D-12832414F36C}"/>
              </a:ext>
            </a:extLst>
          </p:cNvPr>
          <p:cNvSpPr/>
          <p:nvPr userDrawn="1"/>
        </p:nvSpPr>
        <p:spPr>
          <a:xfrm>
            <a:off x="-1" y="0"/>
            <a:ext cx="19168533" cy="13715550"/>
          </a:xfrm>
          <a:prstGeom prst="rect">
            <a:avLst/>
          </a:prstGeom>
          <a:gradFill>
            <a:gsLst>
              <a:gs pos="0">
                <a:schemeClr val="accent1">
                  <a:lumMod val="45000"/>
                  <a:lumOff val="55000"/>
                  <a:alpha val="0"/>
                </a:schemeClr>
              </a:gs>
              <a:gs pos="96000">
                <a:srgbClr val="2E3F68"/>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6">
            <a:extLst>
              <a:ext uri="{FF2B5EF4-FFF2-40B4-BE49-F238E27FC236}">
                <a16:creationId xmlns:a16="http://schemas.microsoft.com/office/drawing/2014/main" id="{837F4A2E-1BA0-278C-C3BE-D788FB9960A4}"/>
              </a:ext>
            </a:extLst>
          </p:cNvPr>
          <p:cNvSpPr>
            <a:spLocks noGrp="1"/>
          </p:cNvSpPr>
          <p:nvPr>
            <p:ph type="body" sz="quarter" idx="14" hasCustomPrompt="1"/>
          </p:nvPr>
        </p:nvSpPr>
        <p:spPr>
          <a:xfrm>
            <a:off x="-1578" y="0"/>
            <a:ext cx="10336425" cy="13715552"/>
          </a:xfrm>
        </p:spPr>
        <p:txBody>
          <a:bodyPr lIns="1260000" tIns="1080000" rIns="0" bIns="1080000" anchor="t"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a:t>
            </a:r>
          </a:p>
        </p:txBody>
      </p:sp>
      <p:pic>
        <p:nvPicPr>
          <p:cNvPr id="5" name="Picture 4">
            <a:extLst>
              <a:ext uri="{FF2B5EF4-FFF2-40B4-BE49-F238E27FC236}">
                <a16:creationId xmlns:a16="http://schemas.microsoft.com/office/drawing/2014/main" id="{F018BF7B-1284-F812-BCF1-4459B5D3393D}"/>
              </a:ext>
            </a:extLst>
          </p:cNvPr>
          <p:cNvPicPr>
            <a:picLocks noChangeAspect="1"/>
          </p:cNvPicPr>
          <p:nvPr userDrawn="1"/>
        </p:nvPicPr>
        <p:blipFill>
          <a:blip r:embed="rId3"/>
          <a:stretch>
            <a:fillRect/>
          </a:stretch>
        </p:blipFill>
        <p:spPr>
          <a:xfrm>
            <a:off x="1328742" y="10993547"/>
            <a:ext cx="4978400" cy="1358900"/>
          </a:xfrm>
          <a:prstGeom prst="rect">
            <a:avLst/>
          </a:prstGeom>
        </p:spPr>
      </p:pic>
    </p:spTree>
    <p:extLst>
      <p:ext uri="{BB962C8B-B14F-4D97-AF65-F5344CB8AC3E}">
        <p14:creationId xmlns:p14="http://schemas.microsoft.com/office/powerpoint/2010/main" val="1565162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in Photo 2 Log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6" name="Rectangle 5">
            <a:extLst>
              <a:ext uri="{FF2B5EF4-FFF2-40B4-BE49-F238E27FC236}">
                <a16:creationId xmlns:a16="http://schemas.microsoft.com/office/drawing/2014/main" id="{508542B1-F397-05D0-8D1D-12832414F36C}"/>
              </a:ext>
            </a:extLst>
          </p:cNvPr>
          <p:cNvSpPr/>
          <p:nvPr userDrawn="1"/>
        </p:nvSpPr>
        <p:spPr>
          <a:xfrm>
            <a:off x="-1" y="0"/>
            <a:ext cx="19168533" cy="13715550"/>
          </a:xfrm>
          <a:prstGeom prst="rect">
            <a:avLst/>
          </a:prstGeom>
          <a:gradFill>
            <a:gsLst>
              <a:gs pos="0">
                <a:schemeClr val="accent1">
                  <a:lumMod val="45000"/>
                  <a:lumOff val="55000"/>
                  <a:alpha val="0"/>
                </a:schemeClr>
              </a:gs>
              <a:gs pos="96000">
                <a:srgbClr val="2E3F68"/>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6">
            <a:extLst>
              <a:ext uri="{FF2B5EF4-FFF2-40B4-BE49-F238E27FC236}">
                <a16:creationId xmlns:a16="http://schemas.microsoft.com/office/drawing/2014/main" id="{837F4A2E-1BA0-278C-C3BE-D788FB9960A4}"/>
              </a:ext>
            </a:extLst>
          </p:cNvPr>
          <p:cNvSpPr>
            <a:spLocks noGrp="1"/>
          </p:cNvSpPr>
          <p:nvPr>
            <p:ph type="body" sz="quarter" idx="14" hasCustomPrompt="1"/>
          </p:nvPr>
        </p:nvSpPr>
        <p:spPr>
          <a:xfrm>
            <a:off x="-1578" y="0"/>
            <a:ext cx="10336425" cy="13715552"/>
          </a:xfrm>
        </p:spPr>
        <p:txBody>
          <a:bodyPr lIns="1260000" tIns="1080000" rIns="0" bIns="1080000" anchor="t"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a:t>
            </a:r>
          </a:p>
        </p:txBody>
      </p:sp>
      <p:pic>
        <p:nvPicPr>
          <p:cNvPr id="2" name="Picture 1">
            <a:extLst>
              <a:ext uri="{FF2B5EF4-FFF2-40B4-BE49-F238E27FC236}">
                <a16:creationId xmlns:a16="http://schemas.microsoft.com/office/drawing/2014/main" id="{0A2EA611-6369-93E0-8CB5-6446A1283BE0}"/>
              </a:ext>
            </a:extLst>
          </p:cNvPr>
          <p:cNvPicPr>
            <a:picLocks noChangeAspect="1"/>
          </p:cNvPicPr>
          <p:nvPr userDrawn="1"/>
        </p:nvPicPr>
        <p:blipFill>
          <a:blip r:embed="rId3"/>
          <a:stretch>
            <a:fillRect/>
          </a:stretch>
        </p:blipFill>
        <p:spPr>
          <a:xfrm>
            <a:off x="1328745" y="10993547"/>
            <a:ext cx="4904511" cy="1413913"/>
          </a:xfrm>
          <a:prstGeom prst="rect">
            <a:avLst/>
          </a:prstGeom>
        </p:spPr>
      </p:pic>
    </p:spTree>
    <p:extLst>
      <p:ext uri="{BB962C8B-B14F-4D97-AF65-F5344CB8AC3E}">
        <p14:creationId xmlns:p14="http://schemas.microsoft.com/office/powerpoint/2010/main" val="4192598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in Photo 2 Logo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6" name="Rectangle 5">
            <a:extLst>
              <a:ext uri="{FF2B5EF4-FFF2-40B4-BE49-F238E27FC236}">
                <a16:creationId xmlns:a16="http://schemas.microsoft.com/office/drawing/2014/main" id="{508542B1-F397-05D0-8D1D-12832414F36C}"/>
              </a:ext>
            </a:extLst>
          </p:cNvPr>
          <p:cNvSpPr/>
          <p:nvPr userDrawn="1"/>
        </p:nvSpPr>
        <p:spPr>
          <a:xfrm>
            <a:off x="-1" y="0"/>
            <a:ext cx="19168533" cy="13715550"/>
          </a:xfrm>
          <a:prstGeom prst="rect">
            <a:avLst/>
          </a:prstGeom>
          <a:gradFill>
            <a:gsLst>
              <a:gs pos="0">
                <a:schemeClr val="accent1">
                  <a:lumMod val="45000"/>
                  <a:lumOff val="55000"/>
                  <a:alpha val="0"/>
                </a:schemeClr>
              </a:gs>
              <a:gs pos="96000">
                <a:srgbClr val="2E3F68"/>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6">
            <a:extLst>
              <a:ext uri="{FF2B5EF4-FFF2-40B4-BE49-F238E27FC236}">
                <a16:creationId xmlns:a16="http://schemas.microsoft.com/office/drawing/2014/main" id="{837F4A2E-1BA0-278C-C3BE-D788FB9960A4}"/>
              </a:ext>
            </a:extLst>
          </p:cNvPr>
          <p:cNvSpPr>
            <a:spLocks noGrp="1"/>
          </p:cNvSpPr>
          <p:nvPr>
            <p:ph type="body" sz="quarter" idx="14" hasCustomPrompt="1"/>
          </p:nvPr>
        </p:nvSpPr>
        <p:spPr>
          <a:xfrm>
            <a:off x="-1578" y="0"/>
            <a:ext cx="10336425" cy="13715552"/>
          </a:xfrm>
        </p:spPr>
        <p:txBody>
          <a:bodyPr lIns="1260000" tIns="1080000" rIns="0" bIns="1080000" anchor="t"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a:t>
            </a:r>
          </a:p>
        </p:txBody>
      </p:sp>
      <p:pic>
        <p:nvPicPr>
          <p:cNvPr id="7" name="Picture 6">
            <a:extLst>
              <a:ext uri="{FF2B5EF4-FFF2-40B4-BE49-F238E27FC236}">
                <a16:creationId xmlns:a16="http://schemas.microsoft.com/office/drawing/2014/main" id="{278EFBE3-6CB3-93FE-0202-3F86B1FBC22B}"/>
              </a:ext>
            </a:extLst>
          </p:cNvPr>
          <p:cNvPicPr>
            <a:picLocks noChangeAspect="1"/>
          </p:cNvPicPr>
          <p:nvPr userDrawn="1"/>
        </p:nvPicPr>
        <p:blipFill>
          <a:blip r:embed="rId3"/>
          <a:srcRect/>
          <a:stretch/>
        </p:blipFill>
        <p:spPr>
          <a:xfrm>
            <a:off x="1284054" y="10993099"/>
            <a:ext cx="3296382" cy="1354598"/>
          </a:xfrm>
          <a:prstGeom prst="rect">
            <a:avLst/>
          </a:prstGeom>
        </p:spPr>
      </p:pic>
    </p:spTree>
    <p:extLst>
      <p:ext uri="{BB962C8B-B14F-4D97-AF65-F5344CB8AC3E}">
        <p14:creationId xmlns:p14="http://schemas.microsoft.com/office/powerpoint/2010/main" val="3801567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in Objec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5" name="Content Placeholder 2">
            <a:extLst>
              <a:ext uri="{FF2B5EF4-FFF2-40B4-BE49-F238E27FC236}">
                <a16:creationId xmlns:a16="http://schemas.microsoft.com/office/drawing/2014/main" id="{5A225A05-DC3B-2F32-F5AF-FF85A084F1E7}"/>
              </a:ext>
            </a:extLst>
          </p:cNvPr>
          <p:cNvSpPr>
            <a:spLocks noGrp="1"/>
          </p:cNvSpPr>
          <p:nvPr>
            <p:ph idx="17"/>
          </p:nvPr>
        </p:nvSpPr>
        <p:spPr>
          <a:xfrm>
            <a:off x="-1579" y="0"/>
            <a:ext cx="23500406" cy="13715550"/>
          </a:xfrm>
          <a:solidFill>
            <a:schemeClr val="bg1">
              <a:lumMod val="75000"/>
            </a:schemeClr>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
        <p:nvSpPr>
          <p:cNvPr id="6" name="Text Placeholder 16">
            <a:extLst>
              <a:ext uri="{FF2B5EF4-FFF2-40B4-BE49-F238E27FC236}">
                <a16:creationId xmlns:a16="http://schemas.microsoft.com/office/drawing/2014/main" id="{D60C98B4-1439-64DA-2776-E08E9658C700}"/>
              </a:ext>
            </a:extLst>
          </p:cNvPr>
          <p:cNvSpPr>
            <a:spLocks noGrp="1"/>
          </p:cNvSpPr>
          <p:nvPr>
            <p:ph type="body" sz="quarter" idx="18" hasCustomPrompt="1"/>
          </p:nvPr>
        </p:nvSpPr>
        <p:spPr>
          <a:xfrm>
            <a:off x="-1579" y="0"/>
            <a:ext cx="10724998" cy="13716000"/>
          </a:xfrm>
          <a:gradFill>
            <a:gsLst>
              <a:gs pos="0">
                <a:schemeClr val="accent1">
                  <a:lumMod val="45000"/>
                  <a:lumOff val="55000"/>
                  <a:alpha val="0"/>
                </a:schemeClr>
              </a:gs>
              <a:gs pos="100000">
                <a:srgbClr val="2E3F68"/>
              </a:gs>
            </a:gsLst>
            <a:lin ang="10800000" scaled="0"/>
          </a:gradFill>
        </p:spPr>
        <p:txBody>
          <a:bodyPr lIns="1260000" tIns="1080000" rIns="0" bIns="1080000" anchor="t"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p:txBody>
      </p:sp>
    </p:spTree>
    <p:extLst>
      <p:ext uri="{BB962C8B-B14F-4D97-AF65-F5344CB8AC3E}">
        <p14:creationId xmlns:p14="http://schemas.microsoft.com/office/powerpoint/2010/main" val="1680084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1" cy="13715550"/>
          </a:xfrm>
          <a:prstGeom prst="rect">
            <a:avLst/>
          </a:prstGeom>
        </p:spPr>
      </p:pic>
      <p:sp>
        <p:nvSpPr>
          <p:cNvPr id="5" name="Picture Placeholder 6">
            <a:extLst>
              <a:ext uri="{FF2B5EF4-FFF2-40B4-BE49-F238E27FC236}">
                <a16:creationId xmlns:a16="http://schemas.microsoft.com/office/drawing/2014/main" id="{8A6A00ED-EFE1-1824-19B7-864A31405619}"/>
              </a:ext>
            </a:extLst>
          </p:cNvPr>
          <p:cNvSpPr>
            <a:spLocks noGrp="1"/>
          </p:cNvSpPr>
          <p:nvPr>
            <p:ph type="pic" sz="quarter" idx="10"/>
          </p:nvPr>
        </p:nvSpPr>
        <p:spPr>
          <a:xfrm>
            <a:off x="6216835" y="5997039"/>
            <a:ext cx="17260681" cy="7718960"/>
          </a:xfrm>
          <a:solidFill>
            <a:schemeClr val="bg1"/>
          </a:solidFill>
        </p:spPr>
        <p:txBody>
          <a:bodyPr/>
          <a:lstStyle/>
          <a:p>
            <a:endParaRPr lang="en-US"/>
          </a:p>
        </p:txBody>
      </p:sp>
      <p:sp>
        <p:nvSpPr>
          <p:cNvPr id="11" name="Text Placeholder 21">
            <a:extLst>
              <a:ext uri="{FF2B5EF4-FFF2-40B4-BE49-F238E27FC236}">
                <a16:creationId xmlns:a16="http://schemas.microsoft.com/office/drawing/2014/main" id="{0893E128-E541-AE52-A3E6-76FBDE88A394}"/>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chemeClr val="bg1"/>
                </a:solidFill>
              </a:defRPr>
            </a:lvl1pPr>
          </a:lstStyle>
          <a:p>
            <a:pPr lvl="0"/>
            <a:r>
              <a:rPr lang="en-GB" dirty="0"/>
              <a:t>Section Title</a:t>
            </a:r>
            <a:endParaRPr lang="en-US" dirty="0"/>
          </a:p>
        </p:txBody>
      </p:sp>
      <p:sp>
        <p:nvSpPr>
          <p:cNvPr id="12" name="Text Placeholder 16">
            <a:extLst>
              <a:ext uri="{FF2B5EF4-FFF2-40B4-BE49-F238E27FC236}">
                <a16:creationId xmlns:a16="http://schemas.microsoft.com/office/drawing/2014/main" id="{12E66400-CE6C-AE07-4473-B240B91246CA}"/>
              </a:ext>
            </a:extLst>
          </p:cNvPr>
          <p:cNvSpPr>
            <a:spLocks noGrp="1"/>
          </p:cNvSpPr>
          <p:nvPr>
            <p:ph type="body" sz="quarter" idx="14" hasCustomPrompt="1"/>
          </p:nvPr>
        </p:nvSpPr>
        <p:spPr>
          <a:xfrm>
            <a:off x="-1579" y="1547812"/>
            <a:ext cx="24383992" cy="4449227"/>
          </a:xfrm>
        </p:spPr>
        <p:txBody>
          <a:bodyPr lIns="1260000" tIns="1080000" rIns="180000" bIns="1080000" anchor="t"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dolor</a:t>
            </a:r>
            <a:r>
              <a:rPr lang="en-GB" dirty="0"/>
              <a:t> sit </a:t>
            </a:r>
            <a:r>
              <a:rPr lang="en-GB" dirty="0" err="1"/>
              <a:t>amet</a:t>
            </a:r>
            <a:r>
              <a:rPr lang="en-GB" dirty="0"/>
              <a:t>. </a:t>
            </a:r>
          </a:p>
        </p:txBody>
      </p:sp>
    </p:spTree>
    <p:extLst>
      <p:ext uri="{BB962C8B-B14F-4D97-AF65-F5344CB8AC3E}">
        <p14:creationId xmlns:p14="http://schemas.microsoft.com/office/powerpoint/2010/main" val="127770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ttom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0" cy="13715550"/>
          </a:xfrm>
          <a:prstGeom prst="rect">
            <a:avLst/>
          </a:prstGeom>
        </p:spPr>
      </p:pic>
      <p:sp>
        <p:nvSpPr>
          <p:cNvPr id="5" name="Picture Placeholder 6">
            <a:extLst>
              <a:ext uri="{FF2B5EF4-FFF2-40B4-BE49-F238E27FC236}">
                <a16:creationId xmlns:a16="http://schemas.microsoft.com/office/drawing/2014/main" id="{8A6A00ED-EFE1-1824-19B7-864A31405619}"/>
              </a:ext>
            </a:extLst>
          </p:cNvPr>
          <p:cNvSpPr>
            <a:spLocks noGrp="1"/>
          </p:cNvSpPr>
          <p:nvPr>
            <p:ph type="pic" sz="quarter" idx="10"/>
          </p:nvPr>
        </p:nvSpPr>
        <p:spPr>
          <a:xfrm>
            <a:off x="6216835" y="0"/>
            <a:ext cx="17260681" cy="7718960"/>
          </a:xfrm>
          <a:solidFill>
            <a:schemeClr val="bg1"/>
          </a:solidFill>
        </p:spPr>
        <p:txBody>
          <a:bodyPr/>
          <a:lstStyle/>
          <a:p>
            <a:endParaRPr lang="en-US"/>
          </a:p>
        </p:txBody>
      </p:sp>
      <p:sp>
        <p:nvSpPr>
          <p:cNvPr id="7" name="Text Placeholder 21">
            <a:extLst>
              <a:ext uri="{FF2B5EF4-FFF2-40B4-BE49-F238E27FC236}">
                <a16:creationId xmlns:a16="http://schemas.microsoft.com/office/drawing/2014/main" id="{35B42B18-BFA6-6AF5-3A60-BE11AC7A78E0}"/>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
        <p:nvSpPr>
          <p:cNvPr id="10" name="Text Placeholder 16">
            <a:extLst>
              <a:ext uri="{FF2B5EF4-FFF2-40B4-BE49-F238E27FC236}">
                <a16:creationId xmlns:a16="http://schemas.microsoft.com/office/drawing/2014/main" id="{9080A19F-1103-A14C-D014-1965F9FA96E5}"/>
              </a:ext>
            </a:extLst>
          </p:cNvPr>
          <p:cNvSpPr>
            <a:spLocks noGrp="1"/>
          </p:cNvSpPr>
          <p:nvPr>
            <p:ph type="body" sz="quarter" idx="14" hasCustomPrompt="1"/>
          </p:nvPr>
        </p:nvSpPr>
        <p:spPr>
          <a:xfrm>
            <a:off x="-1579" y="7718960"/>
            <a:ext cx="24383992" cy="5995227"/>
          </a:xfrm>
        </p:spPr>
        <p:txBody>
          <a:bodyPr lIns="1260000" tIns="1080000" rIns="180000" bIns="1080000" anchor="b" anchorCtr="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72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dolor</a:t>
            </a:r>
            <a:r>
              <a:rPr lang="en-GB" dirty="0"/>
              <a:t> sit </a:t>
            </a:r>
            <a:r>
              <a:rPr lang="en-GB" dirty="0" err="1"/>
              <a:t>amet</a:t>
            </a:r>
            <a:r>
              <a:rPr lang="en-GB" dirty="0"/>
              <a:t>. </a:t>
            </a:r>
          </a:p>
        </p:txBody>
      </p:sp>
    </p:spTree>
    <p:extLst>
      <p:ext uri="{BB962C8B-B14F-4D97-AF65-F5344CB8AC3E}">
        <p14:creationId xmlns:p14="http://schemas.microsoft.com/office/powerpoint/2010/main" val="3274673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Logo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sp>
        <p:nvSpPr>
          <p:cNvPr id="2" name="Title 1"/>
          <p:cNvSpPr>
            <a:spLocks noGrp="1"/>
          </p:cNvSpPr>
          <p:nvPr>
            <p:ph type="ctrTitle" hasCustomPrompt="1"/>
          </p:nvPr>
        </p:nvSpPr>
        <p:spPr>
          <a:xfrm>
            <a:off x="27875" y="4740442"/>
            <a:ext cx="12656493" cy="5486397"/>
          </a:xfrm>
        </p:spPr>
        <p:txBody>
          <a:bodyPr wrap="square" lIns="1260000" rIns="0" anchor="t" anchorCtr="0">
            <a:noAutofit/>
          </a:bodyPr>
          <a:lstStyle>
            <a:lvl1pPr algn="l">
              <a:lnSpc>
                <a:spcPct val="100000"/>
              </a:lnSpc>
              <a:spcAft>
                <a:spcPts val="600"/>
              </a:spcAft>
              <a:defRPr sz="14000" b="1">
                <a:solidFill>
                  <a:schemeClr val="bg1"/>
                </a:solidFill>
              </a:defRPr>
            </a:lvl1pPr>
          </a:lstStyle>
          <a:p>
            <a:r>
              <a:rPr lang="en-GB" dirty="0"/>
              <a:t>PowerPoint</a:t>
            </a:r>
            <a:br>
              <a:rPr lang="en-GB" dirty="0"/>
            </a:br>
            <a:r>
              <a:rPr lang="en-GB" dirty="0"/>
              <a:t>Title Slide</a:t>
            </a:r>
            <a:endParaRPr lang="en-US" dirty="0"/>
          </a:p>
        </p:txBody>
      </p:sp>
      <p:sp>
        <p:nvSpPr>
          <p:cNvPr id="3" name="Subtitle 2"/>
          <p:cNvSpPr>
            <a:spLocks noGrp="1"/>
          </p:cNvSpPr>
          <p:nvPr>
            <p:ph type="subTitle" idx="1" hasCustomPrompt="1"/>
          </p:nvPr>
        </p:nvSpPr>
        <p:spPr>
          <a:xfrm>
            <a:off x="27876" y="10226841"/>
            <a:ext cx="12656492" cy="3488935"/>
          </a:xfrm>
        </p:spPr>
        <p:txBody>
          <a:bodyPr lIns="1260000" rIns="0">
            <a:normAutofit/>
          </a:bodyPr>
          <a:lstStyle>
            <a:lvl1pPr marL="0" indent="0" algn="l">
              <a:spcBef>
                <a:spcPts val="0"/>
              </a:spcBef>
              <a:buNone/>
              <a:defRPr sz="28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6" name="Content Placeholder 2">
            <a:extLst>
              <a:ext uri="{FF2B5EF4-FFF2-40B4-BE49-F238E27FC236}">
                <a16:creationId xmlns:a16="http://schemas.microsoft.com/office/drawing/2014/main" id="{EEB07BB0-5A5F-DE2F-1E4B-A851AE8FB96B}"/>
              </a:ext>
            </a:extLst>
          </p:cNvPr>
          <p:cNvSpPr>
            <a:spLocks noGrp="1"/>
          </p:cNvSpPr>
          <p:nvPr>
            <p:ph idx="11"/>
          </p:nvPr>
        </p:nvSpPr>
        <p:spPr>
          <a:xfrm>
            <a:off x="12712638" y="2286000"/>
            <a:ext cx="9360001" cy="9360000"/>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pic>
        <p:nvPicPr>
          <p:cNvPr id="8" name="Picture 7">
            <a:extLst>
              <a:ext uri="{FF2B5EF4-FFF2-40B4-BE49-F238E27FC236}">
                <a16:creationId xmlns:a16="http://schemas.microsoft.com/office/drawing/2014/main" id="{0EDD898A-C94A-2619-F44D-E12EBD4FDF18}"/>
              </a:ext>
            </a:extLst>
          </p:cNvPr>
          <p:cNvPicPr>
            <a:picLocks noChangeAspect="1"/>
          </p:cNvPicPr>
          <p:nvPr userDrawn="1"/>
        </p:nvPicPr>
        <p:blipFill>
          <a:blip r:embed="rId3"/>
          <a:srcRect/>
          <a:stretch/>
        </p:blipFill>
        <p:spPr>
          <a:xfrm>
            <a:off x="1379719" y="1258038"/>
            <a:ext cx="4593181" cy="1887498"/>
          </a:xfrm>
          <a:prstGeom prst="rect">
            <a:avLst/>
          </a:prstGeom>
        </p:spPr>
      </p:pic>
    </p:spTree>
    <p:extLst>
      <p:ext uri="{BB962C8B-B14F-4D97-AF65-F5344CB8AC3E}">
        <p14:creationId xmlns:p14="http://schemas.microsoft.com/office/powerpoint/2010/main" val="1480763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f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1" y="448"/>
            <a:ext cx="24383201" cy="13715550"/>
          </a:xfrm>
          <a:prstGeom prst="rect">
            <a:avLst/>
          </a:prstGeom>
        </p:spPr>
      </p:pic>
      <p:sp>
        <p:nvSpPr>
          <p:cNvPr id="3" name="Subtitle 2"/>
          <p:cNvSpPr>
            <a:spLocks noGrp="1"/>
          </p:cNvSpPr>
          <p:nvPr>
            <p:ph type="subTitle" idx="1" hasCustomPrompt="1"/>
          </p:nvPr>
        </p:nvSpPr>
        <p:spPr>
          <a:xfrm>
            <a:off x="-1580" y="6246421"/>
            <a:ext cx="11934701" cy="7469356"/>
          </a:xfrm>
        </p:spPr>
        <p:txBody>
          <a:bodyPr wrap="square" lIns="1260000" rIns="1440000">
            <a:no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purus</a:t>
            </a:r>
            <a:r>
              <a:rPr lang="en-GB" dirty="0"/>
              <a:t> </a:t>
            </a:r>
            <a:r>
              <a:rPr lang="en-GB" dirty="0" err="1"/>
              <a:t>malesuada</a:t>
            </a:r>
            <a:r>
              <a:rPr lang="en-GB" dirty="0"/>
              <a:t>.</a:t>
            </a:r>
            <a:endParaRPr lang="en-US" dirty="0"/>
          </a:p>
        </p:txBody>
      </p:sp>
      <p:sp>
        <p:nvSpPr>
          <p:cNvPr id="5" name="Picture Placeholder 6">
            <a:extLst>
              <a:ext uri="{FF2B5EF4-FFF2-40B4-BE49-F238E27FC236}">
                <a16:creationId xmlns:a16="http://schemas.microsoft.com/office/drawing/2014/main" id="{452BB462-8297-CE3F-A81C-8B0C4629884F}"/>
              </a:ext>
            </a:extLst>
          </p:cNvPr>
          <p:cNvSpPr>
            <a:spLocks noGrp="1"/>
          </p:cNvSpPr>
          <p:nvPr>
            <p:ph type="pic" sz="quarter" idx="10"/>
          </p:nvPr>
        </p:nvSpPr>
        <p:spPr>
          <a:xfrm>
            <a:off x="11933121" y="-2"/>
            <a:ext cx="11544396" cy="13716001"/>
          </a:xfrm>
          <a:solidFill>
            <a:schemeClr val="bg1"/>
          </a:solidFill>
        </p:spPr>
        <p:txBody>
          <a:bodyPr/>
          <a:lstStyle/>
          <a:p>
            <a:endParaRPr lang="en-US"/>
          </a:p>
        </p:txBody>
      </p:sp>
      <p:sp>
        <p:nvSpPr>
          <p:cNvPr id="6" name="Text Placeholder 21">
            <a:extLst>
              <a:ext uri="{FF2B5EF4-FFF2-40B4-BE49-F238E27FC236}">
                <a16:creationId xmlns:a16="http://schemas.microsoft.com/office/drawing/2014/main" id="{4FEE242E-CBE6-5DA5-E921-78256E4785DC}"/>
              </a:ext>
            </a:extLst>
          </p:cNvPr>
          <p:cNvSpPr>
            <a:spLocks noGrp="1"/>
          </p:cNvSpPr>
          <p:nvPr>
            <p:ph type="body" sz="quarter" idx="15" hasCustomPrompt="1"/>
          </p:nvPr>
        </p:nvSpPr>
        <p:spPr>
          <a:xfrm>
            <a:off x="-1580" y="0"/>
            <a:ext cx="11934701" cy="1547813"/>
          </a:xfrm>
        </p:spPr>
        <p:txBody>
          <a:bodyPr lIns="1260000" rIns="0" anchor="b" anchorCtr="0">
            <a:noAutofit/>
          </a:bodyPr>
          <a:lstStyle>
            <a:lvl1pPr>
              <a:defRPr sz="2800">
                <a:solidFill>
                  <a:schemeClr val="bg1"/>
                </a:solidFill>
              </a:defRPr>
            </a:lvl1pPr>
          </a:lstStyle>
          <a:p>
            <a:pPr lvl="0"/>
            <a:r>
              <a:rPr lang="en-GB" dirty="0"/>
              <a:t>Section Title</a:t>
            </a:r>
            <a:endParaRPr lang="en-US" dirty="0"/>
          </a:p>
        </p:txBody>
      </p:sp>
      <p:sp>
        <p:nvSpPr>
          <p:cNvPr id="7" name="Text Placeholder 16">
            <a:extLst>
              <a:ext uri="{FF2B5EF4-FFF2-40B4-BE49-F238E27FC236}">
                <a16:creationId xmlns:a16="http://schemas.microsoft.com/office/drawing/2014/main" id="{00AB75EB-0887-8B58-686F-4AD63E462B08}"/>
              </a:ext>
            </a:extLst>
          </p:cNvPr>
          <p:cNvSpPr>
            <a:spLocks noGrp="1"/>
          </p:cNvSpPr>
          <p:nvPr>
            <p:ph type="body" sz="quarter" idx="14" hasCustomPrompt="1"/>
          </p:nvPr>
        </p:nvSpPr>
        <p:spPr>
          <a:xfrm>
            <a:off x="-1580" y="2306001"/>
            <a:ext cx="11934701" cy="3940198"/>
          </a:xfrm>
        </p:spPr>
        <p:txBody>
          <a:bodyPr lIns="1260000" rIns="108000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4000" b="1">
                <a:solidFill>
                  <a:schemeClr val="bg1"/>
                </a:solidFill>
              </a:defRPr>
            </a:lvl1pPr>
            <a:lvl2pPr>
              <a:defRPr sz="4000"/>
            </a:lvl2pPr>
            <a:lvl3pPr>
              <a:defRPr sz="4000"/>
            </a:lvl3pPr>
            <a:lvl4pPr>
              <a:defRPr sz="4000"/>
            </a:lvl4pPr>
            <a:lvl5pPr>
              <a:defRPr sz="4000"/>
            </a:lvl5pPr>
          </a:lstStyle>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Click to edit Master text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Maecenas </a:t>
            </a:r>
            <a:r>
              <a:rPr lang="en-GB" dirty="0" err="1"/>
              <a:t>porttitor</a:t>
            </a:r>
            <a:r>
              <a:rPr lang="en-GB" dirty="0"/>
              <a:t>.</a:t>
            </a:r>
          </a:p>
        </p:txBody>
      </p:sp>
    </p:spTree>
    <p:extLst>
      <p:ext uri="{BB962C8B-B14F-4D97-AF65-F5344CB8AC3E}">
        <p14:creationId xmlns:p14="http://schemas.microsoft.com/office/powerpoint/2010/main" val="2063761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igh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1" cy="13715550"/>
          </a:xfrm>
          <a:prstGeom prst="rect">
            <a:avLst/>
          </a:prstGeom>
        </p:spPr>
      </p:pic>
      <p:sp>
        <p:nvSpPr>
          <p:cNvPr id="2" name="Title 1"/>
          <p:cNvSpPr>
            <a:spLocks noGrp="1"/>
          </p:cNvSpPr>
          <p:nvPr>
            <p:ph type="ctrTitle" hasCustomPrompt="1"/>
          </p:nvPr>
        </p:nvSpPr>
        <p:spPr>
          <a:xfrm>
            <a:off x="0" y="2306000"/>
            <a:ext cx="24382412" cy="2004142"/>
          </a:xfrm>
        </p:spPr>
        <p:txBody>
          <a:bodyPr wrap="square" lIns="1260000" tIns="0" rIns="1475999" anchor="t" anchorCtr="0">
            <a:noAutofit/>
          </a:bodyPr>
          <a:lstStyle>
            <a:lvl1pPr algn="l">
              <a:lnSpc>
                <a:spcPct val="100000"/>
              </a:lnSpc>
              <a:spcAft>
                <a:spcPts val="1200"/>
              </a:spcAft>
              <a:defRPr sz="5500" b="1">
                <a:solidFill>
                  <a:schemeClr val="bg1"/>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ipsum </a:t>
            </a:r>
            <a:r>
              <a:rPr lang="en-GB" dirty="0" err="1"/>
              <a:t>dolor</a:t>
            </a:r>
            <a:r>
              <a:rPr lang="en-GB" dirty="0"/>
              <a:t> sit </a:t>
            </a:r>
            <a:r>
              <a:rPr lang="en-GB" dirty="0" err="1"/>
              <a:t>amet</a:t>
            </a:r>
            <a:r>
              <a:rPr lang="en-GB" dirty="0"/>
              <a:t>.</a:t>
            </a:r>
            <a:endParaRPr lang="en-US" dirty="0"/>
          </a:p>
        </p:txBody>
      </p:sp>
      <p:sp>
        <p:nvSpPr>
          <p:cNvPr id="5" name="Picture Placeholder 6">
            <a:extLst>
              <a:ext uri="{FF2B5EF4-FFF2-40B4-BE49-F238E27FC236}">
                <a16:creationId xmlns:a16="http://schemas.microsoft.com/office/drawing/2014/main" id="{8A6A00ED-EFE1-1824-19B7-864A31405619}"/>
              </a:ext>
            </a:extLst>
          </p:cNvPr>
          <p:cNvSpPr>
            <a:spLocks noGrp="1"/>
          </p:cNvSpPr>
          <p:nvPr>
            <p:ph type="pic" sz="quarter" idx="10"/>
          </p:nvPr>
        </p:nvSpPr>
        <p:spPr>
          <a:xfrm>
            <a:off x="1264826" y="4310142"/>
            <a:ext cx="9720000" cy="6682480"/>
          </a:xfrm>
          <a:solidFill>
            <a:schemeClr val="bg1"/>
          </a:solidFill>
        </p:spPr>
        <p:txBody>
          <a:bodyPr/>
          <a:lstStyle/>
          <a:p>
            <a:endParaRPr lang="en-US"/>
          </a:p>
        </p:txBody>
      </p:sp>
      <p:sp>
        <p:nvSpPr>
          <p:cNvPr id="6" name="Subtitle 2">
            <a:extLst>
              <a:ext uri="{FF2B5EF4-FFF2-40B4-BE49-F238E27FC236}">
                <a16:creationId xmlns:a16="http://schemas.microsoft.com/office/drawing/2014/main" id="{1AEBF78B-EBF7-516D-7E83-4E53E0701A38}"/>
              </a:ext>
            </a:extLst>
          </p:cNvPr>
          <p:cNvSpPr>
            <a:spLocks noGrp="1"/>
          </p:cNvSpPr>
          <p:nvPr>
            <p:ph type="subTitle" idx="1" hasCustomPrompt="1"/>
          </p:nvPr>
        </p:nvSpPr>
        <p:spPr>
          <a:xfrm>
            <a:off x="12587844" y="4310145"/>
            <a:ext cx="11332029" cy="9405632"/>
          </a:xfrm>
        </p:spPr>
        <p:txBody>
          <a:bodyPr wrap="square" lIns="0" rIns="1440000">
            <a:no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a:solidFill>
                  <a:srgbClr val="035D68"/>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Lorem ipsum dolor sit amet, consectetuer adipiscing elit. Maecenas porttitor congue massa. Fusce posuere, magna sed pulvinar ultricies, purus lectus malesuada libero, sit amet commodo magna eros quis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endParaRPr lang="en-US" dirty="0"/>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 </a:t>
            </a:r>
            <a:endParaRPr lang="en-US" dirty="0"/>
          </a:p>
        </p:txBody>
      </p:sp>
      <p:sp>
        <p:nvSpPr>
          <p:cNvPr id="10" name="Text Placeholder 21">
            <a:extLst>
              <a:ext uri="{FF2B5EF4-FFF2-40B4-BE49-F238E27FC236}">
                <a16:creationId xmlns:a16="http://schemas.microsoft.com/office/drawing/2014/main" id="{750D2B67-A95F-90A2-84BF-62DCBF1B584F}"/>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Tree>
    <p:extLst>
      <p:ext uri="{BB962C8B-B14F-4D97-AF65-F5344CB8AC3E}">
        <p14:creationId xmlns:p14="http://schemas.microsoft.com/office/powerpoint/2010/main" val="4021822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0" cy="13715550"/>
          </a:xfrm>
          <a:prstGeom prst="rect">
            <a:avLst/>
          </a:prstGeom>
        </p:spPr>
      </p:pic>
      <p:sp>
        <p:nvSpPr>
          <p:cNvPr id="3" name="Text Placeholder 21">
            <a:extLst>
              <a:ext uri="{FF2B5EF4-FFF2-40B4-BE49-F238E27FC236}">
                <a16:creationId xmlns:a16="http://schemas.microsoft.com/office/drawing/2014/main" id="{068D010E-1E9F-78DB-EDBC-0F9130F34BF5}"/>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chemeClr val="bg1"/>
                </a:solidFill>
              </a:defRPr>
            </a:lvl1pPr>
          </a:lstStyle>
          <a:p>
            <a:pPr lvl="0"/>
            <a:r>
              <a:rPr lang="en-GB" dirty="0"/>
              <a:t>Section Title</a:t>
            </a:r>
            <a:endParaRPr lang="en-US" dirty="0"/>
          </a:p>
        </p:txBody>
      </p:sp>
      <p:sp>
        <p:nvSpPr>
          <p:cNvPr id="10" name="Title 1">
            <a:extLst>
              <a:ext uri="{FF2B5EF4-FFF2-40B4-BE49-F238E27FC236}">
                <a16:creationId xmlns:a16="http://schemas.microsoft.com/office/drawing/2014/main" id="{3647E03D-039E-E9F1-0ACE-F856BC0627DD}"/>
              </a:ext>
            </a:extLst>
          </p:cNvPr>
          <p:cNvSpPr>
            <a:spLocks noGrp="1"/>
          </p:cNvSpPr>
          <p:nvPr>
            <p:ph type="ctrTitle" hasCustomPrompt="1"/>
          </p:nvPr>
        </p:nvSpPr>
        <p:spPr>
          <a:xfrm>
            <a:off x="0" y="2306000"/>
            <a:ext cx="24382412" cy="2004144"/>
          </a:xfrm>
        </p:spPr>
        <p:txBody>
          <a:bodyPr wrap="square" lIns="1260000" tIns="0" rIns="1440000" anchor="t" anchorCtr="0">
            <a:noAutofit/>
          </a:bodyPr>
          <a:lstStyle>
            <a:lvl1pPr algn="l">
              <a:lnSpc>
                <a:spcPct val="100000"/>
              </a:lnSpc>
              <a:spcAft>
                <a:spcPts val="1200"/>
              </a:spcAft>
              <a:defRPr sz="5500" b="1">
                <a:solidFill>
                  <a:schemeClr val="bg1"/>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ipsum </a:t>
            </a:r>
            <a:r>
              <a:rPr lang="en-GB" dirty="0" err="1"/>
              <a:t>dolor</a:t>
            </a:r>
            <a:r>
              <a:rPr lang="en-GB" dirty="0"/>
              <a:t> sit </a:t>
            </a:r>
            <a:r>
              <a:rPr lang="en-GB" dirty="0" err="1"/>
              <a:t>amet</a:t>
            </a:r>
            <a:r>
              <a:rPr lang="en-GB" dirty="0"/>
              <a:t>.</a:t>
            </a:r>
            <a:endParaRPr lang="en-US" dirty="0"/>
          </a:p>
        </p:txBody>
      </p:sp>
      <p:sp>
        <p:nvSpPr>
          <p:cNvPr id="12" name="Text Placeholder 16">
            <a:extLst>
              <a:ext uri="{FF2B5EF4-FFF2-40B4-BE49-F238E27FC236}">
                <a16:creationId xmlns:a16="http://schemas.microsoft.com/office/drawing/2014/main" id="{34F0A161-141C-8900-9AF5-6DECC4380098}"/>
              </a:ext>
            </a:extLst>
          </p:cNvPr>
          <p:cNvSpPr>
            <a:spLocks noGrp="1"/>
          </p:cNvSpPr>
          <p:nvPr>
            <p:ph type="body" sz="quarter" idx="16" hasCustomPrompt="1"/>
          </p:nvPr>
        </p:nvSpPr>
        <p:spPr>
          <a:xfrm>
            <a:off x="-1579" y="4310144"/>
            <a:ext cx="22508288" cy="7099855"/>
          </a:xfrm>
        </p:spPr>
        <p:txBody>
          <a:bodyPr lIns="1260000" tIns="0" rIns="0" bIns="1080000" numCol="2" spcCol="720000">
            <a:no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b="0">
                <a:solidFill>
                  <a:schemeClr val="bg1"/>
                </a:solidFill>
              </a:defRPr>
            </a:lvl1pPr>
            <a:lvl2pPr>
              <a:defRPr sz="4000"/>
            </a:lvl2pPr>
            <a:lvl3pPr>
              <a:defRPr sz="4000"/>
            </a:lvl3pPr>
            <a:lvl4pPr>
              <a:defRPr sz="4000"/>
            </a:lvl4pPr>
            <a:lvl5pPr>
              <a:defRPr sz="4000"/>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endParaRPr lang="en-US" dirty="0"/>
          </a:p>
        </p:txBody>
      </p:sp>
    </p:spTree>
    <p:extLst>
      <p:ext uri="{BB962C8B-B14F-4D97-AF65-F5344CB8AC3E}">
        <p14:creationId xmlns:p14="http://schemas.microsoft.com/office/powerpoint/2010/main" val="611910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lumn 3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0" cy="13715550"/>
          </a:xfrm>
          <a:prstGeom prst="rect">
            <a:avLst/>
          </a:prstGeom>
        </p:spPr>
      </p:pic>
      <p:sp>
        <p:nvSpPr>
          <p:cNvPr id="3" name="Text Placeholder 21">
            <a:extLst>
              <a:ext uri="{FF2B5EF4-FFF2-40B4-BE49-F238E27FC236}">
                <a16:creationId xmlns:a16="http://schemas.microsoft.com/office/drawing/2014/main" id="{A8753B6E-AA93-2155-2895-B566EDE9D58B}"/>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
        <p:nvSpPr>
          <p:cNvPr id="13" name="Title 1">
            <a:extLst>
              <a:ext uri="{FF2B5EF4-FFF2-40B4-BE49-F238E27FC236}">
                <a16:creationId xmlns:a16="http://schemas.microsoft.com/office/drawing/2014/main" id="{E15F3EC6-A8FD-BE7D-B5C3-0E4E9C1EA599}"/>
              </a:ext>
            </a:extLst>
          </p:cNvPr>
          <p:cNvSpPr>
            <a:spLocks noGrp="1"/>
          </p:cNvSpPr>
          <p:nvPr>
            <p:ph type="ctrTitle" hasCustomPrompt="1"/>
          </p:nvPr>
        </p:nvSpPr>
        <p:spPr>
          <a:xfrm>
            <a:off x="0" y="2306000"/>
            <a:ext cx="24382412" cy="2004144"/>
          </a:xfrm>
        </p:spPr>
        <p:txBody>
          <a:bodyPr wrap="square" lIns="1260000" tIns="0" rIns="1440000" anchor="t" anchorCtr="0">
            <a:noAutofit/>
          </a:bodyPr>
          <a:lstStyle>
            <a:lvl1pPr algn="l">
              <a:lnSpc>
                <a:spcPct val="100000"/>
              </a:lnSpc>
              <a:spcAft>
                <a:spcPts val="1200"/>
              </a:spcAft>
              <a:defRPr sz="5500" b="1">
                <a:solidFill>
                  <a:schemeClr val="bg1"/>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ipsum </a:t>
            </a:r>
            <a:r>
              <a:rPr lang="en-GB" dirty="0" err="1"/>
              <a:t>dolor</a:t>
            </a:r>
            <a:r>
              <a:rPr lang="en-GB" dirty="0"/>
              <a:t> sit </a:t>
            </a:r>
            <a:r>
              <a:rPr lang="en-GB" dirty="0" err="1"/>
              <a:t>amet</a:t>
            </a:r>
            <a:r>
              <a:rPr lang="en-GB" dirty="0"/>
              <a:t>.</a:t>
            </a:r>
            <a:endParaRPr lang="en-US" dirty="0"/>
          </a:p>
        </p:txBody>
      </p:sp>
      <p:sp>
        <p:nvSpPr>
          <p:cNvPr id="14" name="Text Placeholder 16">
            <a:extLst>
              <a:ext uri="{FF2B5EF4-FFF2-40B4-BE49-F238E27FC236}">
                <a16:creationId xmlns:a16="http://schemas.microsoft.com/office/drawing/2014/main" id="{0C7CC2A3-9D83-6A94-17ED-51B4F6AE8AEA}"/>
              </a:ext>
            </a:extLst>
          </p:cNvPr>
          <p:cNvSpPr>
            <a:spLocks noGrp="1"/>
          </p:cNvSpPr>
          <p:nvPr>
            <p:ph type="body" sz="quarter" idx="16" hasCustomPrompt="1"/>
          </p:nvPr>
        </p:nvSpPr>
        <p:spPr>
          <a:xfrm>
            <a:off x="-1579" y="4310144"/>
            <a:ext cx="22549852" cy="7099855"/>
          </a:xfrm>
        </p:spPr>
        <p:txBody>
          <a:bodyPr lIns="1260000" tIns="0" rIns="0" bIns="1080000" numCol="3" spcCol="720000">
            <a:no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b="0">
                <a:solidFill>
                  <a:srgbClr val="035D68"/>
                </a:solidFill>
              </a:defRPr>
            </a:lvl1pPr>
            <a:lvl2pPr>
              <a:defRPr sz="4000"/>
            </a:lvl2pPr>
            <a:lvl3pPr>
              <a:defRPr sz="4000"/>
            </a:lvl3pPr>
            <a:lvl4pPr>
              <a:defRPr sz="4000"/>
            </a:lvl4pPr>
            <a:lvl5pPr>
              <a:defRPr sz="4000"/>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endParaRPr lang="en-US" dirty="0"/>
          </a:p>
        </p:txBody>
      </p:sp>
    </p:spTree>
    <p:extLst>
      <p:ext uri="{BB962C8B-B14F-4D97-AF65-F5344CB8AC3E}">
        <p14:creationId xmlns:p14="http://schemas.microsoft.com/office/powerpoint/2010/main" val="3785584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lef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0" cy="13715550"/>
          </a:xfrm>
          <a:prstGeom prst="rect">
            <a:avLst/>
          </a:prstGeom>
        </p:spPr>
      </p:pic>
      <p:sp>
        <p:nvSpPr>
          <p:cNvPr id="2" name="Title 1"/>
          <p:cNvSpPr>
            <a:spLocks noGrp="1"/>
          </p:cNvSpPr>
          <p:nvPr>
            <p:ph type="ctrTitle" hasCustomPrompt="1"/>
          </p:nvPr>
        </p:nvSpPr>
        <p:spPr>
          <a:xfrm>
            <a:off x="0" y="2306000"/>
            <a:ext cx="24382412" cy="2004142"/>
          </a:xfrm>
        </p:spPr>
        <p:txBody>
          <a:bodyPr wrap="square" lIns="1260000" tIns="0" rIns="1440000" anchor="t" anchorCtr="0">
            <a:noAutofit/>
          </a:bodyPr>
          <a:lstStyle>
            <a:lvl1pPr algn="l">
              <a:lnSpc>
                <a:spcPct val="100000"/>
              </a:lnSpc>
              <a:spcAft>
                <a:spcPts val="1200"/>
              </a:spcAft>
              <a:defRPr sz="5500" b="1">
                <a:solidFill>
                  <a:srgbClr val="035D68"/>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ipsum </a:t>
            </a:r>
            <a:r>
              <a:rPr lang="en-GB" dirty="0" err="1"/>
              <a:t>dolor</a:t>
            </a:r>
            <a:r>
              <a:rPr lang="en-GB" dirty="0"/>
              <a:t> sit </a:t>
            </a:r>
            <a:r>
              <a:rPr lang="en-GB" dirty="0" err="1"/>
              <a:t>amet</a:t>
            </a:r>
            <a:r>
              <a:rPr lang="en-GB" dirty="0"/>
              <a:t>.</a:t>
            </a:r>
            <a:endParaRPr lang="en-US" dirty="0"/>
          </a:p>
        </p:txBody>
      </p:sp>
      <p:sp>
        <p:nvSpPr>
          <p:cNvPr id="3" name="Picture Placeholder 6">
            <a:extLst>
              <a:ext uri="{FF2B5EF4-FFF2-40B4-BE49-F238E27FC236}">
                <a16:creationId xmlns:a16="http://schemas.microsoft.com/office/drawing/2014/main" id="{AE6598A6-6C18-2AA2-1682-2C24D659C5EB}"/>
              </a:ext>
            </a:extLst>
          </p:cNvPr>
          <p:cNvSpPr>
            <a:spLocks noGrp="1"/>
          </p:cNvSpPr>
          <p:nvPr>
            <p:ph type="pic" sz="quarter" idx="10"/>
          </p:nvPr>
        </p:nvSpPr>
        <p:spPr>
          <a:xfrm>
            <a:off x="16566077" y="4310142"/>
            <a:ext cx="5400000" cy="7020000"/>
          </a:xfrm>
          <a:solidFill>
            <a:schemeClr val="bg2"/>
          </a:solidFill>
        </p:spPr>
        <p:txBody>
          <a:bodyPr/>
          <a:lstStyle/>
          <a:p>
            <a:endParaRPr lang="en-US"/>
          </a:p>
        </p:txBody>
      </p:sp>
      <p:sp>
        <p:nvSpPr>
          <p:cNvPr id="5" name="Text Placeholder 21">
            <a:extLst>
              <a:ext uri="{FF2B5EF4-FFF2-40B4-BE49-F238E27FC236}">
                <a16:creationId xmlns:a16="http://schemas.microsoft.com/office/drawing/2014/main" id="{47067728-D3B8-D4C2-0D50-045A242BD13B}"/>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
        <p:nvSpPr>
          <p:cNvPr id="11" name="Text Placeholder 16">
            <a:extLst>
              <a:ext uri="{FF2B5EF4-FFF2-40B4-BE49-F238E27FC236}">
                <a16:creationId xmlns:a16="http://schemas.microsoft.com/office/drawing/2014/main" id="{3A31633D-3580-D075-8CA1-AF4C60A5BD8D}"/>
              </a:ext>
            </a:extLst>
          </p:cNvPr>
          <p:cNvSpPr>
            <a:spLocks noGrp="1"/>
          </p:cNvSpPr>
          <p:nvPr>
            <p:ph type="body" sz="quarter" idx="16" hasCustomPrompt="1"/>
          </p:nvPr>
        </p:nvSpPr>
        <p:spPr>
          <a:xfrm>
            <a:off x="-1579" y="4310144"/>
            <a:ext cx="16540747" cy="7099855"/>
          </a:xfrm>
        </p:spPr>
        <p:txBody>
          <a:bodyPr lIns="1260000" tIns="0" rIns="0" numCol="2" spcCol="720000"/>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b="0">
                <a:solidFill>
                  <a:srgbClr val="035D68"/>
                </a:solidFill>
              </a:defRPr>
            </a:lvl1pPr>
            <a:lvl2pPr>
              <a:defRPr sz="4000"/>
            </a:lvl2pPr>
            <a:lvl3pPr>
              <a:defRPr sz="4000"/>
            </a:lvl3pPr>
            <a:lvl4pPr>
              <a:defRPr sz="4000"/>
            </a:lvl4pPr>
            <a:lvl5pPr>
              <a:defRPr sz="4000"/>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dirty="0"/>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dirty="0"/>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Ipsum dolor sit </a:t>
            </a:r>
            <a:r>
              <a:rPr lang="en-US" dirty="0" err="1"/>
              <a:t>amet</a:t>
            </a:r>
            <a:r>
              <a:rPr lang="en-US" dirty="0"/>
              <a:t>, </a:t>
            </a:r>
            <a:r>
              <a:rPr lang="en-US" dirty="0" err="1"/>
              <a:t>consectetuer</a:t>
            </a:r>
            <a:r>
              <a:rPr lang="en-US" dirty="0"/>
              <a:t>. </a:t>
            </a:r>
            <a:r>
              <a:rPr lang="en-US" dirty="0" err="1"/>
              <a:t>Fusce</a:t>
            </a:r>
            <a:r>
              <a:rPr lang="en-US" dirty="0"/>
              <a:t> </a:t>
            </a:r>
            <a:r>
              <a:rPr lang="en-US" dirty="0" err="1"/>
              <a:t>posuere</a:t>
            </a:r>
            <a:r>
              <a:rPr lang="en-US" dirty="0"/>
              <a:t>. Maecenas </a:t>
            </a:r>
            <a:r>
              <a:rPr lang="en-US" dirty="0" err="1"/>
              <a:t>porttitor</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a:p>
            <a:endParaRPr lang="en-US" dirty="0"/>
          </a:p>
        </p:txBody>
      </p:sp>
    </p:spTree>
    <p:extLst>
      <p:ext uri="{BB962C8B-B14F-4D97-AF65-F5344CB8AC3E}">
        <p14:creationId xmlns:p14="http://schemas.microsoft.com/office/powerpoint/2010/main" val="2601826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0" cy="13715550"/>
          </a:xfrm>
          <a:prstGeom prst="rect">
            <a:avLst/>
          </a:prstGeom>
        </p:spPr>
      </p:pic>
      <p:sp>
        <p:nvSpPr>
          <p:cNvPr id="2" name="Title 1"/>
          <p:cNvSpPr>
            <a:spLocks noGrp="1"/>
          </p:cNvSpPr>
          <p:nvPr>
            <p:ph type="ctrTitle" hasCustomPrompt="1"/>
          </p:nvPr>
        </p:nvSpPr>
        <p:spPr>
          <a:xfrm>
            <a:off x="0" y="2306000"/>
            <a:ext cx="24382412" cy="947839"/>
          </a:xfrm>
        </p:spPr>
        <p:txBody>
          <a:bodyPr wrap="square" lIns="1260000" tIns="0" rIns="1440000" anchor="t" anchorCtr="0">
            <a:noAutofit/>
          </a:bodyPr>
          <a:lstStyle>
            <a:lvl1pPr algn="l">
              <a:lnSpc>
                <a:spcPct val="100000"/>
              </a:lnSpc>
              <a:spcAft>
                <a:spcPts val="1200"/>
              </a:spcAft>
              <a:defRPr sz="5500" b="1">
                <a:solidFill>
                  <a:schemeClr val="bg1"/>
                </a:solidFill>
              </a:defRPr>
            </a:lvl1pPr>
          </a:lstStyle>
          <a:p>
            <a:r>
              <a:rPr lang="en-GB" dirty="0"/>
              <a:t>Title Text</a:t>
            </a:r>
            <a:endParaRPr lang="en-US" dirty="0"/>
          </a:p>
        </p:txBody>
      </p:sp>
      <p:sp>
        <p:nvSpPr>
          <p:cNvPr id="5" name="Table Placeholder 4">
            <a:extLst>
              <a:ext uri="{FF2B5EF4-FFF2-40B4-BE49-F238E27FC236}">
                <a16:creationId xmlns:a16="http://schemas.microsoft.com/office/drawing/2014/main" id="{2AD026AE-F182-B0C6-D48D-A410EC8965CE}"/>
              </a:ext>
            </a:extLst>
          </p:cNvPr>
          <p:cNvSpPr>
            <a:spLocks noGrp="1"/>
          </p:cNvSpPr>
          <p:nvPr>
            <p:ph type="tbl" sz="quarter" idx="12"/>
          </p:nvPr>
        </p:nvSpPr>
        <p:spPr>
          <a:xfrm>
            <a:off x="1222374" y="3490000"/>
            <a:ext cx="20880000" cy="7920000"/>
          </a:xfrm>
          <a:solidFill>
            <a:schemeClr val="bg1"/>
          </a:solidFill>
        </p:spPr>
        <p:txBody>
          <a:bodyPr/>
          <a:lstStyle/>
          <a:p>
            <a:endParaRPr lang="en-US"/>
          </a:p>
        </p:txBody>
      </p:sp>
      <p:sp>
        <p:nvSpPr>
          <p:cNvPr id="9" name="Text Placeholder 21">
            <a:extLst>
              <a:ext uri="{FF2B5EF4-FFF2-40B4-BE49-F238E27FC236}">
                <a16:creationId xmlns:a16="http://schemas.microsoft.com/office/drawing/2014/main" id="{2B094F9B-F363-5491-6F12-5F4F1B6B4CED}"/>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chemeClr val="bg1"/>
                </a:solidFill>
              </a:defRPr>
            </a:lvl1pPr>
          </a:lstStyle>
          <a:p>
            <a:pPr lvl="0"/>
            <a:r>
              <a:rPr lang="en-GB" dirty="0"/>
              <a:t>Section Title</a:t>
            </a:r>
            <a:endParaRPr lang="en-US" dirty="0"/>
          </a:p>
        </p:txBody>
      </p:sp>
    </p:spTree>
    <p:extLst>
      <p:ext uri="{BB962C8B-B14F-4D97-AF65-F5344CB8AC3E}">
        <p14:creationId xmlns:p14="http://schemas.microsoft.com/office/powerpoint/2010/main" val="1959677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0" y="450"/>
            <a:ext cx="24383200" cy="13715550"/>
          </a:xfrm>
          <a:prstGeom prst="rect">
            <a:avLst/>
          </a:prstGeom>
        </p:spPr>
      </p:pic>
      <p:sp>
        <p:nvSpPr>
          <p:cNvPr id="2" name="Title 1"/>
          <p:cNvSpPr>
            <a:spLocks noGrp="1"/>
          </p:cNvSpPr>
          <p:nvPr>
            <p:ph type="ctrTitle" hasCustomPrompt="1"/>
          </p:nvPr>
        </p:nvSpPr>
        <p:spPr>
          <a:xfrm>
            <a:off x="0" y="2306000"/>
            <a:ext cx="24382412" cy="947839"/>
          </a:xfrm>
        </p:spPr>
        <p:txBody>
          <a:bodyPr wrap="square" lIns="1260000" tIns="0" rIns="1440000" anchor="t" anchorCtr="0">
            <a:noAutofit/>
          </a:bodyPr>
          <a:lstStyle>
            <a:lvl1pPr algn="l">
              <a:lnSpc>
                <a:spcPct val="100000"/>
              </a:lnSpc>
              <a:spcAft>
                <a:spcPts val="1200"/>
              </a:spcAft>
              <a:defRPr sz="5500" b="1">
                <a:solidFill>
                  <a:srgbClr val="2E3F68"/>
                </a:solidFill>
              </a:defRPr>
            </a:lvl1pPr>
          </a:lstStyle>
          <a:p>
            <a:r>
              <a:rPr lang="en-GB" dirty="0"/>
              <a:t>Title Text</a:t>
            </a:r>
            <a:endParaRPr lang="en-US" dirty="0"/>
          </a:p>
        </p:txBody>
      </p:sp>
      <p:sp>
        <p:nvSpPr>
          <p:cNvPr id="5" name="Table Placeholder 4">
            <a:extLst>
              <a:ext uri="{FF2B5EF4-FFF2-40B4-BE49-F238E27FC236}">
                <a16:creationId xmlns:a16="http://schemas.microsoft.com/office/drawing/2014/main" id="{2AD026AE-F182-B0C6-D48D-A410EC8965CE}"/>
              </a:ext>
            </a:extLst>
          </p:cNvPr>
          <p:cNvSpPr>
            <a:spLocks noGrp="1"/>
          </p:cNvSpPr>
          <p:nvPr>
            <p:ph type="tbl" sz="quarter" idx="12"/>
          </p:nvPr>
        </p:nvSpPr>
        <p:spPr>
          <a:xfrm>
            <a:off x="1222374" y="3490000"/>
            <a:ext cx="20880000" cy="7920000"/>
          </a:xfrm>
          <a:solidFill>
            <a:schemeClr val="bg2"/>
          </a:solidFill>
        </p:spPr>
        <p:txBody>
          <a:bodyPr/>
          <a:lstStyle/>
          <a:p>
            <a:endParaRPr lang="en-US"/>
          </a:p>
        </p:txBody>
      </p:sp>
      <p:sp>
        <p:nvSpPr>
          <p:cNvPr id="3" name="Text Placeholder 21">
            <a:extLst>
              <a:ext uri="{FF2B5EF4-FFF2-40B4-BE49-F238E27FC236}">
                <a16:creationId xmlns:a16="http://schemas.microsoft.com/office/drawing/2014/main" id="{8C61BE19-A5B2-0F9A-C4DD-CEA97BC507BC}"/>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2E3F68"/>
                </a:solidFill>
              </a:defRPr>
            </a:lvl1pPr>
          </a:lstStyle>
          <a:p>
            <a:pPr lvl="0"/>
            <a:r>
              <a:rPr lang="en-GB" dirty="0"/>
              <a:t>Section Title</a:t>
            </a:r>
            <a:endParaRPr lang="en-US" dirty="0"/>
          </a:p>
        </p:txBody>
      </p:sp>
    </p:spTree>
    <p:extLst>
      <p:ext uri="{BB962C8B-B14F-4D97-AF65-F5344CB8AC3E}">
        <p14:creationId xmlns:p14="http://schemas.microsoft.com/office/powerpoint/2010/main" val="1099728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p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0" cy="13715550"/>
          </a:xfrm>
          <a:prstGeom prst="rect">
            <a:avLst/>
          </a:prstGeom>
        </p:spPr>
      </p:pic>
      <p:sp>
        <p:nvSpPr>
          <p:cNvPr id="2" name="Title 1"/>
          <p:cNvSpPr>
            <a:spLocks noGrp="1"/>
          </p:cNvSpPr>
          <p:nvPr>
            <p:ph type="ctrTitle" hasCustomPrompt="1"/>
          </p:nvPr>
        </p:nvSpPr>
        <p:spPr>
          <a:xfrm>
            <a:off x="1" y="2306000"/>
            <a:ext cx="9906000" cy="2004142"/>
          </a:xfrm>
        </p:spPr>
        <p:txBody>
          <a:bodyPr wrap="square" lIns="1260000" tIns="0" rIns="1440000" anchor="t" anchorCtr="0">
            <a:noAutofit/>
          </a:bodyPr>
          <a:lstStyle>
            <a:lvl1pPr algn="l">
              <a:lnSpc>
                <a:spcPct val="100000"/>
              </a:lnSpc>
              <a:spcAft>
                <a:spcPts val="1200"/>
              </a:spcAft>
              <a:defRPr sz="5500" b="1">
                <a:solidFill>
                  <a:srgbClr val="035D68"/>
                </a:solidFill>
              </a:defRPr>
            </a:lvl1pPr>
          </a:lstStyle>
          <a:p>
            <a:r>
              <a:rPr lang="en-GB" dirty="0"/>
              <a:t>Title Text</a:t>
            </a:r>
            <a:endParaRPr lang="en-US" dirty="0"/>
          </a:p>
        </p:txBody>
      </p:sp>
      <p:sp>
        <p:nvSpPr>
          <p:cNvPr id="6" name="Subtitle 2">
            <a:extLst>
              <a:ext uri="{FF2B5EF4-FFF2-40B4-BE49-F238E27FC236}">
                <a16:creationId xmlns:a16="http://schemas.microsoft.com/office/drawing/2014/main" id="{1AEBF78B-EBF7-516D-7E83-4E53E0701A38}"/>
              </a:ext>
            </a:extLst>
          </p:cNvPr>
          <p:cNvSpPr>
            <a:spLocks noGrp="1"/>
          </p:cNvSpPr>
          <p:nvPr>
            <p:ph type="subTitle" idx="1" hasCustomPrompt="1"/>
          </p:nvPr>
        </p:nvSpPr>
        <p:spPr>
          <a:xfrm>
            <a:off x="-789" y="4310145"/>
            <a:ext cx="9906789" cy="9405632"/>
          </a:xfrm>
        </p:spPr>
        <p:txBody>
          <a:bodyPr wrap="square" lIns="1260000" rIns="1440000" numCol="1" spcCol="720000">
            <a:no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a:solidFill>
                  <a:srgbClr val="035D68"/>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Lorem ipsum dolor sit amet, consectetuer adipiscing elit. Maecenas porttitor congue massa. Fusce posuere, magna sed pulvinar ultricies, purus lectus malesuada libero, sit amet commodo magna eros quis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a:t>
            </a:r>
            <a:endParaRPr lang="en-US" dirty="0"/>
          </a:p>
        </p:txBody>
      </p:sp>
      <p:pic>
        <p:nvPicPr>
          <p:cNvPr id="7" name="Picture 6">
            <a:extLst>
              <a:ext uri="{FF2B5EF4-FFF2-40B4-BE49-F238E27FC236}">
                <a16:creationId xmlns:a16="http://schemas.microsoft.com/office/drawing/2014/main" id="{9567FFFB-93E5-30B3-2AAE-ED047014F679}"/>
              </a:ext>
            </a:extLst>
          </p:cNvPr>
          <p:cNvPicPr>
            <a:picLocks noChangeAspect="1"/>
          </p:cNvPicPr>
          <p:nvPr userDrawn="1"/>
        </p:nvPicPr>
        <p:blipFill>
          <a:blip r:embed="rId3"/>
          <a:srcRect l="13943" t="1868" r="-419"/>
          <a:stretch>
            <a:fillRect/>
          </a:stretch>
        </p:blipFill>
        <p:spPr>
          <a:xfrm>
            <a:off x="8456850" y="1"/>
            <a:ext cx="15032542" cy="13715550"/>
          </a:xfrm>
          <a:prstGeom prst="rect">
            <a:avLst/>
          </a:prstGeom>
        </p:spPr>
      </p:pic>
      <p:sp>
        <p:nvSpPr>
          <p:cNvPr id="10" name="Text Placeholder 21">
            <a:extLst>
              <a:ext uri="{FF2B5EF4-FFF2-40B4-BE49-F238E27FC236}">
                <a16:creationId xmlns:a16="http://schemas.microsoft.com/office/drawing/2014/main" id="{BA598F01-C89E-9094-37D2-C8A8FFDB9E0E}"/>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Tree>
    <p:extLst>
      <p:ext uri="{BB962C8B-B14F-4D97-AF65-F5344CB8AC3E}">
        <p14:creationId xmlns:p14="http://schemas.microsoft.com/office/powerpoint/2010/main" val="1889540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0" cy="13715550"/>
          </a:xfrm>
          <a:prstGeom prst="rect">
            <a:avLst/>
          </a:prstGeom>
        </p:spPr>
      </p:pic>
      <p:sp>
        <p:nvSpPr>
          <p:cNvPr id="2" name="Title 1"/>
          <p:cNvSpPr>
            <a:spLocks noGrp="1"/>
          </p:cNvSpPr>
          <p:nvPr>
            <p:ph type="ctrTitle" hasCustomPrompt="1"/>
          </p:nvPr>
        </p:nvSpPr>
        <p:spPr>
          <a:xfrm>
            <a:off x="1" y="2306000"/>
            <a:ext cx="9906000" cy="2004142"/>
          </a:xfrm>
        </p:spPr>
        <p:txBody>
          <a:bodyPr wrap="square" lIns="1260000" tIns="0" rIns="1440000" anchor="t" anchorCtr="0">
            <a:noAutofit/>
          </a:bodyPr>
          <a:lstStyle>
            <a:lvl1pPr algn="l">
              <a:lnSpc>
                <a:spcPct val="100000"/>
              </a:lnSpc>
              <a:spcAft>
                <a:spcPts val="1200"/>
              </a:spcAft>
              <a:defRPr sz="5500" b="1">
                <a:solidFill>
                  <a:srgbClr val="2E3F68"/>
                </a:solidFill>
              </a:defRPr>
            </a:lvl1pPr>
          </a:lstStyle>
          <a:p>
            <a:r>
              <a:rPr lang="en-GB" dirty="0"/>
              <a:t>Title Text</a:t>
            </a:r>
            <a:endParaRPr lang="en-US" dirty="0"/>
          </a:p>
        </p:txBody>
      </p:sp>
      <p:sp>
        <p:nvSpPr>
          <p:cNvPr id="6" name="Subtitle 2">
            <a:extLst>
              <a:ext uri="{FF2B5EF4-FFF2-40B4-BE49-F238E27FC236}">
                <a16:creationId xmlns:a16="http://schemas.microsoft.com/office/drawing/2014/main" id="{1AEBF78B-EBF7-516D-7E83-4E53E0701A38}"/>
              </a:ext>
            </a:extLst>
          </p:cNvPr>
          <p:cNvSpPr>
            <a:spLocks noGrp="1"/>
          </p:cNvSpPr>
          <p:nvPr>
            <p:ph type="subTitle" idx="1" hasCustomPrompt="1"/>
          </p:nvPr>
        </p:nvSpPr>
        <p:spPr>
          <a:xfrm>
            <a:off x="-789" y="4310145"/>
            <a:ext cx="9906789" cy="9405632"/>
          </a:xfrm>
        </p:spPr>
        <p:txBody>
          <a:bodyPr wrap="square" lIns="1260000" rIns="1440000" numCol="1" spcCol="720000">
            <a:no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3000">
                <a:solidFill>
                  <a:srgbClr val="2E3F68"/>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Lorem ipsum dolor sit amet, consectetuer adipiscing elit. Maecenas porttitor congue massa. Fusce posuere, magna sed pulvinar ultricies, purus lectus malesuada libero, sit amet commodo magna eros quis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 </a:t>
            </a:r>
            <a:r>
              <a:rPr lang="en-GB" dirty="0" err="1"/>
              <a:t>congue</a:t>
            </a:r>
            <a:r>
              <a:rPr lang="en-GB" dirty="0"/>
              <a:t> </a:t>
            </a:r>
            <a:r>
              <a:rPr lang="en-GB" dirty="0" err="1"/>
              <a:t>massa</a:t>
            </a:r>
            <a:r>
              <a:rPr lang="en-GB" dirty="0"/>
              <a:t>.</a:t>
            </a:r>
          </a:p>
          <a:p>
            <a:pPr marL="0" marR="0" lvl="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 </a:t>
            </a:r>
            <a:r>
              <a:rPr lang="en-GB" dirty="0" err="1"/>
              <a:t>Fusce</a:t>
            </a:r>
            <a:r>
              <a:rPr lang="en-GB" dirty="0"/>
              <a:t> </a:t>
            </a:r>
            <a:r>
              <a:rPr lang="en-GB" dirty="0" err="1"/>
              <a:t>posuere</a:t>
            </a:r>
            <a:r>
              <a:rPr lang="en-GB" dirty="0"/>
              <a:t>, magna </a:t>
            </a:r>
            <a:r>
              <a:rPr lang="en-GB" dirty="0" err="1"/>
              <a:t>sed</a:t>
            </a:r>
            <a:r>
              <a:rPr lang="en-GB" dirty="0"/>
              <a:t> pulvinar. Maecenas </a:t>
            </a:r>
            <a:r>
              <a:rPr lang="en-GB" dirty="0" err="1"/>
              <a:t>porttitor</a:t>
            </a:r>
            <a:r>
              <a:rPr lang="en-GB" dirty="0"/>
              <a:t>.</a:t>
            </a:r>
            <a:endParaRPr lang="en-US" dirty="0"/>
          </a:p>
        </p:txBody>
      </p:sp>
      <p:sp>
        <p:nvSpPr>
          <p:cNvPr id="3" name="Picture Placeholder 6">
            <a:extLst>
              <a:ext uri="{FF2B5EF4-FFF2-40B4-BE49-F238E27FC236}">
                <a16:creationId xmlns:a16="http://schemas.microsoft.com/office/drawing/2014/main" id="{CF2C603A-2BC3-BB60-3EF2-C1D889E6138B}"/>
              </a:ext>
            </a:extLst>
          </p:cNvPr>
          <p:cNvSpPr>
            <a:spLocks noGrp="1"/>
          </p:cNvSpPr>
          <p:nvPr>
            <p:ph type="pic" sz="quarter" idx="10"/>
          </p:nvPr>
        </p:nvSpPr>
        <p:spPr>
          <a:xfrm>
            <a:off x="9906000" y="-2"/>
            <a:ext cx="13571517" cy="13716001"/>
          </a:xfrm>
          <a:solidFill>
            <a:schemeClr val="bg2"/>
          </a:solidFill>
        </p:spPr>
        <p:txBody>
          <a:bodyPr/>
          <a:lstStyle/>
          <a:p>
            <a:endParaRPr lang="en-US"/>
          </a:p>
        </p:txBody>
      </p:sp>
      <p:sp>
        <p:nvSpPr>
          <p:cNvPr id="5" name="Text Placeholder 21">
            <a:extLst>
              <a:ext uri="{FF2B5EF4-FFF2-40B4-BE49-F238E27FC236}">
                <a16:creationId xmlns:a16="http://schemas.microsoft.com/office/drawing/2014/main" id="{DBDC4FB6-6F43-4B90-8632-1CF8649FD50A}"/>
              </a:ext>
            </a:extLst>
          </p:cNvPr>
          <p:cNvSpPr>
            <a:spLocks noGrp="1"/>
          </p:cNvSpPr>
          <p:nvPr>
            <p:ph type="body" sz="quarter" idx="15" hasCustomPrompt="1"/>
          </p:nvPr>
        </p:nvSpPr>
        <p:spPr>
          <a:xfrm>
            <a:off x="-1580" y="0"/>
            <a:ext cx="9906000" cy="1547813"/>
          </a:xfrm>
        </p:spPr>
        <p:txBody>
          <a:bodyPr lIns="1260000" rIns="0" anchor="b" anchorCtr="0">
            <a:noAutofit/>
          </a:bodyPr>
          <a:lstStyle>
            <a:lvl1pPr>
              <a:defRPr sz="2800">
                <a:solidFill>
                  <a:srgbClr val="2E3F68"/>
                </a:solidFill>
              </a:defRPr>
            </a:lvl1pPr>
          </a:lstStyle>
          <a:p>
            <a:pPr lvl="0"/>
            <a:r>
              <a:rPr lang="en-GB" dirty="0"/>
              <a:t>Section Title</a:t>
            </a:r>
            <a:endParaRPr lang="en-US" dirty="0"/>
          </a:p>
        </p:txBody>
      </p:sp>
    </p:spTree>
    <p:extLst>
      <p:ext uri="{BB962C8B-B14F-4D97-AF65-F5344CB8AC3E}">
        <p14:creationId xmlns:p14="http://schemas.microsoft.com/office/powerpoint/2010/main" val="2786288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x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1" y="448"/>
            <a:ext cx="24383200" cy="13715550"/>
          </a:xfrm>
          <a:prstGeom prst="rect">
            <a:avLst/>
          </a:prstGeom>
        </p:spPr>
      </p:pic>
      <p:sp>
        <p:nvSpPr>
          <p:cNvPr id="2" name="Title 1"/>
          <p:cNvSpPr>
            <a:spLocks noGrp="1"/>
          </p:cNvSpPr>
          <p:nvPr>
            <p:ph type="ctrTitle" hasCustomPrompt="1"/>
          </p:nvPr>
        </p:nvSpPr>
        <p:spPr>
          <a:xfrm>
            <a:off x="0" y="2306000"/>
            <a:ext cx="22359182" cy="1434727"/>
          </a:xfrm>
        </p:spPr>
        <p:txBody>
          <a:bodyPr wrap="square" lIns="1260000" tIns="0" rIns="1440000" anchor="t" anchorCtr="0">
            <a:noAutofit/>
          </a:bodyPr>
          <a:lstStyle>
            <a:lvl1pPr algn="l">
              <a:lnSpc>
                <a:spcPct val="100000"/>
              </a:lnSpc>
              <a:spcAft>
                <a:spcPts val="600"/>
              </a:spcAft>
              <a:defRPr sz="8800" b="1">
                <a:solidFill>
                  <a:schemeClr val="bg1"/>
                </a:solidFill>
              </a:defRPr>
            </a:lvl1pPr>
          </a:lstStyle>
          <a:p>
            <a:r>
              <a:rPr lang="en-GB" dirty="0"/>
              <a:t>Heading Text</a:t>
            </a:r>
            <a:endParaRPr lang="en-US" dirty="0"/>
          </a:p>
        </p:txBody>
      </p:sp>
      <p:sp>
        <p:nvSpPr>
          <p:cNvPr id="5" name="Picture Placeholder 6">
            <a:extLst>
              <a:ext uri="{FF2B5EF4-FFF2-40B4-BE49-F238E27FC236}">
                <a16:creationId xmlns:a16="http://schemas.microsoft.com/office/drawing/2014/main" id="{D941645E-C3C1-2AA2-D886-DE72B64E687B}"/>
              </a:ext>
            </a:extLst>
          </p:cNvPr>
          <p:cNvSpPr>
            <a:spLocks noGrp="1"/>
          </p:cNvSpPr>
          <p:nvPr>
            <p:ph type="pic" sz="quarter" idx="10"/>
          </p:nvPr>
        </p:nvSpPr>
        <p:spPr>
          <a:xfrm>
            <a:off x="1294412" y="3853551"/>
            <a:ext cx="10261192" cy="7920000"/>
          </a:xfrm>
          <a:solidFill>
            <a:schemeClr val="bg2"/>
          </a:solidFill>
        </p:spPr>
        <p:txBody>
          <a:bodyPr/>
          <a:lstStyle/>
          <a:p>
            <a:endParaRPr lang="en-US"/>
          </a:p>
        </p:txBody>
      </p:sp>
      <p:sp>
        <p:nvSpPr>
          <p:cNvPr id="7" name="Picture Placeholder 6">
            <a:extLst>
              <a:ext uri="{FF2B5EF4-FFF2-40B4-BE49-F238E27FC236}">
                <a16:creationId xmlns:a16="http://schemas.microsoft.com/office/drawing/2014/main" id="{F5D14CC5-1054-09A6-B064-45C4C69500CF}"/>
              </a:ext>
            </a:extLst>
          </p:cNvPr>
          <p:cNvSpPr>
            <a:spLocks noGrp="1"/>
          </p:cNvSpPr>
          <p:nvPr>
            <p:ph type="pic" sz="quarter" idx="13"/>
          </p:nvPr>
        </p:nvSpPr>
        <p:spPr>
          <a:xfrm>
            <a:off x="12097989" y="3853551"/>
            <a:ext cx="10261193" cy="7920000"/>
          </a:xfrm>
          <a:solidFill>
            <a:schemeClr val="bg2"/>
          </a:solidFill>
        </p:spPr>
        <p:txBody>
          <a:bodyPr/>
          <a:lstStyle/>
          <a:p>
            <a:endParaRPr lang="en-US"/>
          </a:p>
        </p:txBody>
      </p:sp>
      <p:sp>
        <p:nvSpPr>
          <p:cNvPr id="9" name="Text Placeholder 21">
            <a:extLst>
              <a:ext uri="{FF2B5EF4-FFF2-40B4-BE49-F238E27FC236}">
                <a16:creationId xmlns:a16="http://schemas.microsoft.com/office/drawing/2014/main" id="{2D790A60-BD63-5CC1-1EF8-F746250B6494}"/>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chemeClr val="bg1"/>
                </a:solidFill>
              </a:defRPr>
            </a:lvl1pPr>
          </a:lstStyle>
          <a:p>
            <a:pPr lvl="0"/>
            <a:r>
              <a:rPr lang="en-GB" dirty="0"/>
              <a:t>Section Title</a:t>
            </a:r>
            <a:endParaRPr lang="en-US" dirty="0"/>
          </a:p>
        </p:txBody>
      </p:sp>
    </p:spTree>
    <p:extLst>
      <p:ext uri="{BB962C8B-B14F-4D97-AF65-F5344CB8AC3E}">
        <p14:creationId xmlns:p14="http://schemas.microsoft.com/office/powerpoint/2010/main" val="161215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sp>
        <p:nvSpPr>
          <p:cNvPr id="2" name="Title 1"/>
          <p:cNvSpPr>
            <a:spLocks noGrp="1"/>
          </p:cNvSpPr>
          <p:nvPr>
            <p:ph type="ctrTitle" hasCustomPrompt="1"/>
          </p:nvPr>
        </p:nvSpPr>
        <p:spPr>
          <a:xfrm>
            <a:off x="-397" y="4740442"/>
            <a:ext cx="12191603" cy="5486397"/>
          </a:xfrm>
        </p:spPr>
        <p:txBody>
          <a:bodyPr wrap="square" lIns="1260000" rIns="0" anchor="t" anchorCtr="0">
            <a:noAutofit/>
          </a:bodyPr>
          <a:lstStyle>
            <a:lvl1pPr algn="l">
              <a:lnSpc>
                <a:spcPct val="100000"/>
              </a:lnSpc>
              <a:spcAft>
                <a:spcPts val="600"/>
              </a:spcAft>
              <a:defRPr sz="14000" b="1">
                <a:solidFill>
                  <a:schemeClr val="bg1"/>
                </a:solidFill>
              </a:defRPr>
            </a:lvl1pPr>
          </a:lstStyle>
          <a:p>
            <a:r>
              <a:rPr lang="en-GB" dirty="0"/>
              <a:t>Divider</a:t>
            </a:r>
            <a:br>
              <a:rPr lang="en-GB" dirty="0"/>
            </a:br>
            <a:r>
              <a:rPr lang="en-GB" dirty="0"/>
              <a:t>Title Slide</a:t>
            </a:r>
            <a:endParaRPr lang="en-US" dirty="0"/>
          </a:p>
        </p:txBody>
      </p:sp>
      <p:sp>
        <p:nvSpPr>
          <p:cNvPr id="3" name="Subtitle 2"/>
          <p:cNvSpPr>
            <a:spLocks noGrp="1"/>
          </p:cNvSpPr>
          <p:nvPr>
            <p:ph type="subTitle" idx="1" hasCustomPrompt="1"/>
          </p:nvPr>
        </p:nvSpPr>
        <p:spPr>
          <a:xfrm>
            <a:off x="27876" y="10226841"/>
            <a:ext cx="12163330" cy="3488935"/>
          </a:xfrm>
        </p:spPr>
        <p:txBody>
          <a:bodyPr lIns="1260000" rIns="0">
            <a:normAutofit/>
          </a:bodyPr>
          <a:lstStyle>
            <a:lvl1pPr marL="0" indent="0" algn="l">
              <a:spcBef>
                <a:spcPts val="0"/>
              </a:spcBef>
              <a:buNone/>
              <a:defRPr sz="28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9" name="Text Placeholder 21">
            <a:extLst>
              <a:ext uri="{FF2B5EF4-FFF2-40B4-BE49-F238E27FC236}">
                <a16:creationId xmlns:a16="http://schemas.microsoft.com/office/drawing/2014/main" id="{20CA10BD-6F87-06BC-EF91-1DB19C50A30A}"/>
              </a:ext>
            </a:extLst>
          </p:cNvPr>
          <p:cNvSpPr>
            <a:spLocks noGrp="1"/>
          </p:cNvSpPr>
          <p:nvPr>
            <p:ph type="body" sz="quarter" idx="15" hasCustomPrompt="1"/>
          </p:nvPr>
        </p:nvSpPr>
        <p:spPr>
          <a:xfrm>
            <a:off x="-1580" y="0"/>
            <a:ext cx="12191603" cy="1547813"/>
          </a:xfrm>
        </p:spPr>
        <p:txBody>
          <a:bodyPr lIns="1260000" rIns="0" anchor="b" anchorCtr="0">
            <a:noAutofit/>
          </a:bodyPr>
          <a:lstStyle>
            <a:lvl1pPr>
              <a:defRPr sz="2400">
                <a:solidFill>
                  <a:schemeClr val="bg1"/>
                </a:solidFill>
              </a:defRPr>
            </a:lvl1pPr>
          </a:lstStyle>
          <a:p>
            <a:pPr lvl="0"/>
            <a:r>
              <a:rPr lang="en-GB" dirty="0"/>
              <a:t>Section Title</a:t>
            </a:r>
            <a:endParaRPr lang="en-US" dirty="0"/>
          </a:p>
        </p:txBody>
      </p:sp>
      <p:sp>
        <p:nvSpPr>
          <p:cNvPr id="6" name="Content Placeholder 2">
            <a:extLst>
              <a:ext uri="{FF2B5EF4-FFF2-40B4-BE49-F238E27FC236}">
                <a16:creationId xmlns:a16="http://schemas.microsoft.com/office/drawing/2014/main" id="{C151FA32-23AD-6CB0-0033-A705D557CE62}"/>
              </a:ext>
            </a:extLst>
          </p:cNvPr>
          <p:cNvSpPr>
            <a:spLocks noGrp="1"/>
          </p:cNvSpPr>
          <p:nvPr>
            <p:ph idx="11"/>
          </p:nvPr>
        </p:nvSpPr>
        <p:spPr>
          <a:xfrm>
            <a:off x="12191204" y="1312221"/>
            <a:ext cx="9360001" cy="9360000"/>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Tree>
    <p:extLst>
      <p:ext uri="{BB962C8B-B14F-4D97-AF65-F5344CB8AC3E}">
        <p14:creationId xmlns:p14="http://schemas.microsoft.com/office/powerpoint/2010/main" val="317711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hoto x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1" y="448"/>
            <a:ext cx="24383200" cy="13715550"/>
          </a:xfrm>
          <a:prstGeom prst="rect">
            <a:avLst/>
          </a:prstGeom>
        </p:spPr>
      </p:pic>
      <p:sp>
        <p:nvSpPr>
          <p:cNvPr id="5" name="Picture Placeholder 6">
            <a:extLst>
              <a:ext uri="{FF2B5EF4-FFF2-40B4-BE49-F238E27FC236}">
                <a16:creationId xmlns:a16="http://schemas.microsoft.com/office/drawing/2014/main" id="{D941645E-C3C1-2AA2-D886-DE72B64E687B}"/>
              </a:ext>
            </a:extLst>
          </p:cNvPr>
          <p:cNvSpPr>
            <a:spLocks noGrp="1"/>
          </p:cNvSpPr>
          <p:nvPr>
            <p:ph type="pic" sz="quarter" idx="10"/>
          </p:nvPr>
        </p:nvSpPr>
        <p:spPr>
          <a:xfrm>
            <a:off x="1294412" y="1056728"/>
            <a:ext cx="5400000" cy="3240000"/>
          </a:xfrm>
          <a:solidFill>
            <a:schemeClr val="bg1"/>
          </a:solidFill>
        </p:spPr>
        <p:txBody>
          <a:bodyPr/>
          <a:lstStyle/>
          <a:p>
            <a:endParaRPr lang="en-US"/>
          </a:p>
        </p:txBody>
      </p:sp>
      <p:sp>
        <p:nvSpPr>
          <p:cNvPr id="6" name="Picture Placeholder 6">
            <a:extLst>
              <a:ext uri="{FF2B5EF4-FFF2-40B4-BE49-F238E27FC236}">
                <a16:creationId xmlns:a16="http://schemas.microsoft.com/office/drawing/2014/main" id="{6102DB3A-691A-1739-21BA-B483D17A0C82}"/>
              </a:ext>
            </a:extLst>
          </p:cNvPr>
          <p:cNvSpPr>
            <a:spLocks noGrp="1"/>
          </p:cNvSpPr>
          <p:nvPr>
            <p:ph type="pic" sz="quarter" idx="11"/>
          </p:nvPr>
        </p:nvSpPr>
        <p:spPr>
          <a:xfrm>
            <a:off x="1294412" y="5087094"/>
            <a:ext cx="5400000" cy="3240000"/>
          </a:xfrm>
          <a:solidFill>
            <a:schemeClr val="bg1"/>
          </a:solidFill>
        </p:spPr>
        <p:txBody>
          <a:bodyPr/>
          <a:lstStyle/>
          <a:p>
            <a:endParaRPr lang="en-US"/>
          </a:p>
        </p:txBody>
      </p:sp>
      <p:sp>
        <p:nvSpPr>
          <p:cNvPr id="10" name="Picture Placeholder 6">
            <a:extLst>
              <a:ext uri="{FF2B5EF4-FFF2-40B4-BE49-F238E27FC236}">
                <a16:creationId xmlns:a16="http://schemas.microsoft.com/office/drawing/2014/main" id="{72B8CC69-0CE1-786C-7A15-92FD11539EB6}"/>
              </a:ext>
            </a:extLst>
          </p:cNvPr>
          <p:cNvSpPr>
            <a:spLocks noGrp="1"/>
          </p:cNvSpPr>
          <p:nvPr>
            <p:ph type="pic" sz="quarter" idx="12"/>
          </p:nvPr>
        </p:nvSpPr>
        <p:spPr>
          <a:xfrm>
            <a:off x="1294412" y="9151691"/>
            <a:ext cx="5400000" cy="3240000"/>
          </a:xfrm>
          <a:solidFill>
            <a:schemeClr val="bg1"/>
          </a:solidFill>
        </p:spPr>
        <p:txBody>
          <a:bodyPr/>
          <a:lstStyle/>
          <a:p>
            <a:endParaRPr lang="en-US"/>
          </a:p>
        </p:txBody>
      </p:sp>
      <p:sp>
        <p:nvSpPr>
          <p:cNvPr id="16" name="Text Placeholder 15">
            <a:extLst>
              <a:ext uri="{FF2B5EF4-FFF2-40B4-BE49-F238E27FC236}">
                <a16:creationId xmlns:a16="http://schemas.microsoft.com/office/drawing/2014/main" id="{C64AD3B8-360D-A656-664D-3876F4C626F1}"/>
              </a:ext>
            </a:extLst>
          </p:cNvPr>
          <p:cNvSpPr>
            <a:spLocks noGrp="1"/>
          </p:cNvSpPr>
          <p:nvPr>
            <p:ph type="body" sz="quarter" idx="13" hasCustomPrompt="1"/>
          </p:nvPr>
        </p:nvSpPr>
        <p:spPr>
          <a:xfrm>
            <a:off x="6978462" y="4339534"/>
            <a:ext cx="5400000" cy="720000"/>
          </a:xfrm>
        </p:spPr>
        <p:txBody>
          <a:bodyPr tIns="108000"/>
          <a:lstStyle>
            <a:lvl1pPr>
              <a:defRPr sz="2400">
                <a:solidFill>
                  <a:schemeClr val="bg1"/>
                </a:solidFill>
              </a:defRPr>
            </a:lvl1pPr>
            <a:lvl2pPr>
              <a:defRPr sz="2400"/>
            </a:lvl2pPr>
            <a:lvl3pPr>
              <a:defRPr sz="2400"/>
            </a:lvl3pPr>
            <a:lvl4pPr>
              <a:defRPr sz="2400"/>
            </a:lvl4pPr>
            <a:lvl5pPr>
              <a:defRPr sz="2400"/>
            </a:lvl5pPr>
          </a:lstStyle>
          <a:p>
            <a:pPr lvl="0"/>
            <a:r>
              <a:rPr lang="en-GB" dirty="0"/>
              <a:t>Campus Name</a:t>
            </a:r>
            <a:endParaRPr lang="en-US" dirty="0"/>
          </a:p>
        </p:txBody>
      </p:sp>
      <p:sp>
        <p:nvSpPr>
          <p:cNvPr id="17" name="Text Placeholder 15">
            <a:extLst>
              <a:ext uri="{FF2B5EF4-FFF2-40B4-BE49-F238E27FC236}">
                <a16:creationId xmlns:a16="http://schemas.microsoft.com/office/drawing/2014/main" id="{D627658B-1873-0844-35A9-10ACA8D285DC}"/>
              </a:ext>
            </a:extLst>
          </p:cNvPr>
          <p:cNvSpPr>
            <a:spLocks noGrp="1"/>
          </p:cNvSpPr>
          <p:nvPr>
            <p:ph type="body" sz="quarter" idx="14" hasCustomPrompt="1"/>
          </p:nvPr>
        </p:nvSpPr>
        <p:spPr>
          <a:xfrm>
            <a:off x="1294413" y="8388885"/>
            <a:ext cx="5400000" cy="720000"/>
          </a:xfrm>
        </p:spPr>
        <p:txBody>
          <a:bodyPr tIns="108000"/>
          <a:lstStyle>
            <a:lvl1pPr>
              <a:defRPr sz="2400">
                <a:solidFill>
                  <a:schemeClr val="bg1"/>
                </a:solidFill>
              </a:defRPr>
            </a:lvl1pPr>
            <a:lvl2pPr>
              <a:defRPr sz="2400"/>
            </a:lvl2pPr>
            <a:lvl3pPr>
              <a:defRPr sz="2400"/>
            </a:lvl3pPr>
            <a:lvl4pPr>
              <a:defRPr sz="2400"/>
            </a:lvl4pPr>
            <a:lvl5pPr>
              <a:defRPr sz="2400"/>
            </a:lvl5pPr>
          </a:lstStyle>
          <a:p>
            <a:pPr lvl="0"/>
            <a:r>
              <a:rPr lang="en-GB" dirty="0"/>
              <a:t>Campus Name</a:t>
            </a:r>
            <a:endParaRPr lang="en-US" dirty="0"/>
          </a:p>
        </p:txBody>
      </p:sp>
      <p:sp>
        <p:nvSpPr>
          <p:cNvPr id="18" name="Text Placeholder 15">
            <a:extLst>
              <a:ext uri="{FF2B5EF4-FFF2-40B4-BE49-F238E27FC236}">
                <a16:creationId xmlns:a16="http://schemas.microsoft.com/office/drawing/2014/main" id="{A953261D-7973-5DE4-70ED-B0DBB59FFF86}"/>
              </a:ext>
            </a:extLst>
          </p:cNvPr>
          <p:cNvSpPr>
            <a:spLocks noGrp="1"/>
          </p:cNvSpPr>
          <p:nvPr>
            <p:ph type="body" sz="quarter" idx="15" hasCustomPrompt="1"/>
          </p:nvPr>
        </p:nvSpPr>
        <p:spPr>
          <a:xfrm>
            <a:off x="12680763" y="4339534"/>
            <a:ext cx="5400000" cy="720000"/>
          </a:xfrm>
        </p:spPr>
        <p:txBody>
          <a:bodyPr tIns="108000"/>
          <a:lstStyle>
            <a:lvl1pPr>
              <a:defRPr sz="2400">
                <a:solidFill>
                  <a:schemeClr val="bg1"/>
                </a:solidFill>
              </a:defRPr>
            </a:lvl1pPr>
            <a:lvl2pPr>
              <a:defRPr sz="2400"/>
            </a:lvl2pPr>
            <a:lvl3pPr>
              <a:defRPr sz="2400"/>
            </a:lvl3pPr>
            <a:lvl4pPr>
              <a:defRPr sz="2400"/>
            </a:lvl4pPr>
            <a:lvl5pPr>
              <a:defRPr sz="2400"/>
            </a:lvl5pPr>
          </a:lstStyle>
          <a:p>
            <a:pPr lvl="0"/>
            <a:r>
              <a:rPr lang="en-GB" dirty="0"/>
              <a:t>Campus Name</a:t>
            </a:r>
            <a:endParaRPr lang="en-US" dirty="0"/>
          </a:p>
        </p:txBody>
      </p:sp>
      <p:sp>
        <p:nvSpPr>
          <p:cNvPr id="19" name="Text Placeholder 15">
            <a:extLst>
              <a:ext uri="{FF2B5EF4-FFF2-40B4-BE49-F238E27FC236}">
                <a16:creationId xmlns:a16="http://schemas.microsoft.com/office/drawing/2014/main" id="{6F7A74FC-A4DF-DD7F-2560-B9E798CC7017}"/>
              </a:ext>
            </a:extLst>
          </p:cNvPr>
          <p:cNvSpPr>
            <a:spLocks noGrp="1"/>
          </p:cNvSpPr>
          <p:nvPr>
            <p:ph type="body" sz="quarter" idx="16" hasCustomPrompt="1"/>
          </p:nvPr>
        </p:nvSpPr>
        <p:spPr>
          <a:xfrm>
            <a:off x="1294412" y="4339534"/>
            <a:ext cx="5400000" cy="720000"/>
          </a:xfrm>
        </p:spPr>
        <p:txBody>
          <a:bodyPr tIns="108000"/>
          <a:lstStyle>
            <a:lvl1pPr>
              <a:defRPr sz="2400">
                <a:solidFill>
                  <a:schemeClr val="bg1"/>
                </a:solidFill>
              </a:defRPr>
            </a:lvl1pPr>
            <a:lvl2pPr>
              <a:defRPr sz="2400"/>
            </a:lvl2pPr>
            <a:lvl3pPr>
              <a:defRPr sz="2400"/>
            </a:lvl3pPr>
            <a:lvl4pPr>
              <a:defRPr sz="2400"/>
            </a:lvl4pPr>
            <a:lvl5pPr>
              <a:defRPr sz="2400"/>
            </a:lvl5pPr>
          </a:lstStyle>
          <a:p>
            <a:pPr lvl="0"/>
            <a:r>
              <a:rPr lang="en-GB" dirty="0"/>
              <a:t>Campus Name</a:t>
            </a:r>
            <a:endParaRPr lang="en-US" dirty="0"/>
          </a:p>
        </p:txBody>
      </p:sp>
      <p:sp>
        <p:nvSpPr>
          <p:cNvPr id="20" name="Text Placeholder 15">
            <a:extLst>
              <a:ext uri="{FF2B5EF4-FFF2-40B4-BE49-F238E27FC236}">
                <a16:creationId xmlns:a16="http://schemas.microsoft.com/office/drawing/2014/main" id="{AC933736-E90D-D671-B23D-7DE5E8571A66}"/>
              </a:ext>
            </a:extLst>
          </p:cNvPr>
          <p:cNvSpPr>
            <a:spLocks noGrp="1"/>
          </p:cNvSpPr>
          <p:nvPr>
            <p:ph type="body" sz="quarter" idx="17" hasCustomPrompt="1"/>
          </p:nvPr>
        </p:nvSpPr>
        <p:spPr>
          <a:xfrm>
            <a:off x="6978462" y="8388885"/>
            <a:ext cx="5462913" cy="720000"/>
          </a:xfrm>
        </p:spPr>
        <p:txBody>
          <a:bodyPr tIns="108000"/>
          <a:lstStyle>
            <a:lvl1pPr>
              <a:defRPr sz="2400">
                <a:solidFill>
                  <a:schemeClr val="bg1"/>
                </a:solidFill>
              </a:defRPr>
            </a:lvl1pPr>
            <a:lvl2pPr>
              <a:defRPr sz="2400"/>
            </a:lvl2pPr>
            <a:lvl3pPr>
              <a:defRPr sz="2400"/>
            </a:lvl3pPr>
            <a:lvl4pPr>
              <a:defRPr sz="2400"/>
            </a:lvl4pPr>
            <a:lvl5pPr>
              <a:defRPr sz="2400"/>
            </a:lvl5pPr>
          </a:lstStyle>
          <a:p>
            <a:pPr lvl="0"/>
            <a:r>
              <a:rPr lang="en-GB" dirty="0"/>
              <a:t>Campus Name</a:t>
            </a:r>
            <a:endParaRPr lang="en-US" dirty="0"/>
          </a:p>
        </p:txBody>
      </p:sp>
      <p:sp>
        <p:nvSpPr>
          <p:cNvPr id="21" name="Text Placeholder 15">
            <a:extLst>
              <a:ext uri="{FF2B5EF4-FFF2-40B4-BE49-F238E27FC236}">
                <a16:creationId xmlns:a16="http://schemas.microsoft.com/office/drawing/2014/main" id="{5BD09107-0485-8F80-4E3E-6953A9A0038D}"/>
              </a:ext>
            </a:extLst>
          </p:cNvPr>
          <p:cNvSpPr>
            <a:spLocks noGrp="1"/>
          </p:cNvSpPr>
          <p:nvPr>
            <p:ph type="body" sz="quarter" idx="18" hasCustomPrompt="1"/>
          </p:nvPr>
        </p:nvSpPr>
        <p:spPr>
          <a:xfrm>
            <a:off x="12680763" y="8388885"/>
            <a:ext cx="5400000" cy="720000"/>
          </a:xfrm>
        </p:spPr>
        <p:txBody>
          <a:bodyPr tIns="108000"/>
          <a:lstStyle>
            <a:lvl1pPr>
              <a:defRPr sz="2400">
                <a:solidFill>
                  <a:schemeClr val="bg1"/>
                </a:solidFill>
              </a:defRPr>
            </a:lvl1pPr>
            <a:lvl2pPr>
              <a:defRPr sz="2400"/>
            </a:lvl2pPr>
            <a:lvl3pPr>
              <a:defRPr sz="2400"/>
            </a:lvl3pPr>
            <a:lvl4pPr>
              <a:defRPr sz="2400"/>
            </a:lvl4pPr>
            <a:lvl5pPr>
              <a:defRPr sz="2400"/>
            </a:lvl5pPr>
          </a:lstStyle>
          <a:p>
            <a:pPr lvl="0"/>
            <a:r>
              <a:rPr lang="en-GB" dirty="0"/>
              <a:t>Campus Name</a:t>
            </a:r>
            <a:endParaRPr lang="en-US" dirty="0"/>
          </a:p>
        </p:txBody>
      </p:sp>
      <p:sp>
        <p:nvSpPr>
          <p:cNvPr id="22" name="Text Placeholder 15">
            <a:extLst>
              <a:ext uri="{FF2B5EF4-FFF2-40B4-BE49-F238E27FC236}">
                <a16:creationId xmlns:a16="http://schemas.microsoft.com/office/drawing/2014/main" id="{36A6789A-E6BF-BF63-6F0B-C95B9BFCE2DE}"/>
              </a:ext>
            </a:extLst>
          </p:cNvPr>
          <p:cNvSpPr>
            <a:spLocks noGrp="1"/>
          </p:cNvSpPr>
          <p:nvPr>
            <p:ph type="body" sz="quarter" idx="19" hasCustomPrompt="1"/>
          </p:nvPr>
        </p:nvSpPr>
        <p:spPr>
          <a:xfrm>
            <a:off x="1294413" y="12434497"/>
            <a:ext cx="5400000" cy="720000"/>
          </a:xfrm>
        </p:spPr>
        <p:txBody>
          <a:bodyPr tIns="108000"/>
          <a:lstStyle>
            <a:lvl1pPr>
              <a:defRPr sz="2400">
                <a:solidFill>
                  <a:schemeClr val="bg1"/>
                </a:solidFill>
              </a:defRPr>
            </a:lvl1pPr>
            <a:lvl2pPr>
              <a:defRPr sz="2400"/>
            </a:lvl2pPr>
            <a:lvl3pPr>
              <a:defRPr sz="2400"/>
            </a:lvl3pPr>
            <a:lvl4pPr>
              <a:defRPr sz="2400"/>
            </a:lvl4pPr>
            <a:lvl5pPr>
              <a:defRPr sz="2400"/>
            </a:lvl5pPr>
          </a:lstStyle>
          <a:p>
            <a:pPr lvl="0"/>
            <a:r>
              <a:rPr lang="en-GB" dirty="0"/>
              <a:t>Campus Name</a:t>
            </a:r>
            <a:endParaRPr lang="en-US" dirty="0"/>
          </a:p>
        </p:txBody>
      </p:sp>
      <p:sp>
        <p:nvSpPr>
          <p:cNvPr id="23" name="Text Placeholder 15">
            <a:extLst>
              <a:ext uri="{FF2B5EF4-FFF2-40B4-BE49-F238E27FC236}">
                <a16:creationId xmlns:a16="http://schemas.microsoft.com/office/drawing/2014/main" id="{1C3EE9D4-D827-3298-0AAB-A9E2589B74FB}"/>
              </a:ext>
            </a:extLst>
          </p:cNvPr>
          <p:cNvSpPr>
            <a:spLocks noGrp="1"/>
          </p:cNvSpPr>
          <p:nvPr>
            <p:ph type="body" sz="quarter" idx="20" hasCustomPrompt="1"/>
          </p:nvPr>
        </p:nvSpPr>
        <p:spPr>
          <a:xfrm>
            <a:off x="6978462" y="12434497"/>
            <a:ext cx="5400000" cy="720000"/>
          </a:xfrm>
        </p:spPr>
        <p:txBody>
          <a:bodyPr tIns="108000"/>
          <a:lstStyle>
            <a:lvl1pPr>
              <a:defRPr sz="2400">
                <a:solidFill>
                  <a:schemeClr val="bg1"/>
                </a:solidFill>
              </a:defRPr>
            </a:lvl1pPr>
            <a:lvl2pPr>
              <a:defRPr sz="2400"/>
            </a:lvl2pPr>
            <a:lvl3pPr>
              <a:defRPr sz="2400"/>
            </a:lvl3pPr>
            <a:lvl4pPr>
              <a:defRPr sz="2400"/>
            </a:lvl4pPr>
            <a:lvl5pPr>
              <a:defRPr sz="2400"/>
            </a:lvl5pPr>
          </a:lstStyle>
          <a:p>
            <a:pPr lvl="0"/>
            <a:r>
              <a:rPr lang="en-GB" dirty="0"/>
              <a:t>Campus Name</a:t>
            </a:r>
            <a:endParaRPr lang="en-US" dirty="0"/>
          </a:p>
        </p:txBody>
      </p:sp>
      <p:sp>
        <p:nvSpPr>
          <p:cNvPr id="24" name="Text Placeholder 15">
            <a:extLst>
              <a:ext uri="{FF2B5EF4-FFF2-40B4-BE49-F238E27FC236}">
                <a16:creationId xmlns:a16="http://schemas.microsoft.com/office/drawing/2014/main" id="{902E8635-28FE-6AF0-FBFF-C82580E8D078}"/>
              </a:ext>
            </a:extLst>
          </p:cNvPr>
          <p:cNvSpPr>
            <a:spLocks noGrp="1"/>
          </p:cNvSpPr>
          <p:nvPr>
            <p:ph type="body" sz="quarter" idx="21" hasCustomPrompt="1"/>
          </p:nvPr>
        </p:nvSpPr>
        <p:spPr>
          <a:xfrm>
            <a:off x="12680763" y="12434497"/>
            <a:ext cx="5400000" cy="720000"/>
          </a:xfrm>
        </p:spPr>
        <p:txBody>
          <a:bodyPr tIns="108000"/>
          <a:lstStyle>
            <a:lvl1pPr>
              <a:defRPr sz="2400">
                <a:solidFill>
                  <a:schemeClr val="bg1"/>
                </a:solidFill>
              </a:defRPr>
            </a:lvl1pPr>
            <a:lvl2pPr>
              <a:defRPr sz="2400"/>
            </a:lvl2pPr>
            <a:lvl3pPr>
              <a:defRPr sz="2400"/>
            </a:lvl3pPr>
            <a:lvl4pPr>
              <a:defRPr sz="2400"/>
            </a:lvl4pPr>
            <a:lvl5pPr>
              <a:defRPr sz="2400"/>
            </a:lvl5pPr>
          </a:lstStyle>
          <a:p>
            <a:pPr lvl="0"/>
            <a:r>
              <a:rPr lang="en-GB" dirty="0"/>
              <a:t>Campus Name</a:t>
            </a:r>
            <a:endParaRPr lang="en-US" dirty="0"/>
          </a:p>
        </p:txBody>
      </p:sp>
      <p:sp>
        <p:nvSpPr>
          <p:cNvPr id="25" name="Picture Placeholder 6">
            <a:extLst>
              <a:ext uri="{FF2B5EF4-FFF2-40B4-BE49-F238E27FC236}">
                <a16:creationId xmlns:a16="http://schemas.microsoft.com/office/drawing/2014/main" id="{EC29793B-2573-BC71-DD74-53AA80EDD48E}"/>
              </a:ext>
            </a:extLst>
          </p:cNvPr>
          <p:cNvSpPr>
            <a:spLocks noGrp="1"/>
          </p:cNvSpPr>
          <p:nvPr>
            <p:ph type="pic" sz="quarter" idx="22"/>
          </p:nvPr>
        </p:nvSpPr>
        <p:spPr>
          <a:xfrm>
            <a:off x="6969071" y="1056728"/>
            <a:ext cx="5400000" cy="3240000"/>
          </a:xfrm>
          <a:solidFill>
            <a:schemeClr val="bg1"/>
          </a:solidFill>
        </p:spPr>
        <p:txBody>
          <a:bodyPr/>
          <a:lstStyle/>
          <a:p>
            <a:endParaRPr lang="en-US"/>
          </a:p>
        </p:txBody>
      </p:sp>
      <p:sp>
        <p:nvSpPr>
          <p:cNvPr id="26" name="Picture Placeholder 6">
            <a:extLst>
              <a:ext uri="{FF2B5EF4-FFF2-40B4-BE49-F238E27FC236}">
                <a16:creationId xmlns:a16="http://schemas.microsoft.com/office/drawing/2014/main" id="{C297FB43-F1D5-4CDB-A21D-F4C22F6F042B}"/>
              </a:ext>
            </a:extLst>
          </p:cNvPr>
          <p:cNvSpPr>
            <a:spLocks noGrp="1"/>
          </p:cNvSpPr>
          <p:nvPr>
            <p:ph type="pic" sz="quarter" idx="23"/>
          </p:nvPr>
        </p:nvSpPr>
        <p:spPr>
          <a:xfrm>
            <a:off x="6969071" y="5087094"/>
            <a:ext cx="5400000" cy="3240000"/>
          </a:xfrm>
          <a:solidFill>
            <a:schemeClr val="bg1"/>
          </a:solidFill>
        </p:spPr>
        <p:txBody>
          <a:bodyPr/>
          <a:lstStyle/>
          <a:p>
            <a:endParaRPr lang="en-US"/>
          </a:p>
        </p:txBody>
      </p:sp>
      <p:sp>
        <p:nvSpPr>
          <p:cNvPr id="27" name="Picture Placeholder 6">
            <a:extLst>
              <a:ext uri="{FF2B5EF4-FFF2-40B4-BE49-F238E27FC236}">
                <a16:creationId xmlns:a16="http://schemas.microsoft.com/office/drawing/2014/main" id="{FC5CF02D-8825-C7FC-D95F-F195F4A1FB91}"/>
              </a:ext>
            </a:extLst>
          </p:cNvPr>
          <p:cNvSpPr>
            <a:spLocks noGrp="1"/>
          </p:cNvSpPr>
          <p:nvPr>
            <p:ph type="pic" sz="quarter" idx="24"/>
          </p:nvPr>
        </p:nvSpPr>
        <p:spPr>
          <a:xfrm>
            <a:off x="6961708" y="9151691"/>
            <a:ext cx="5400000" cy="3240000"/>
          </a:xfrm>
          <a:solidFill>
            <a:schemeClr val="bg1"/>
          </a:solidFill>
        </p:spPr>
        <p:txBody>
          <a:bodyPr/>
          <a:lstStyle/>
          <a:p>
            <a:endParaRPr lang="en-US"/>
          </a:p>
        </p:txBody>
      </p:sp>
      <p:sp>
        <p:nvSpPr>
          <p:cNvPr id="28" name="Picture Placeholder 6">
            <a:extLst>
              <a:ext uri="{FF2B5EF4-FFF2-40B4-BE49-F238E27FC236}">
                <a16:creationId xmlns:a16="http://schemas.microsoft.com/office/drawing/2014/main" id="{C9FA2DA8-143C-4446-4959-8B924750469B}"/>
              </a:ext>
            </a:extLst>
          </p:cNvPr>
          <p:cNvSpPr>
            <a:spLocks noGrp="1"/>
          </p:cNvSpPr>
          <p:nvPr>
            <p:ph type="pic" sz="quarter" idx="25"/>
          </p:nvPr>
        </p:nvSpPr>
        <p:spPr>
          <a:xfrm>
            <a:off x="12643730" y="1056728"/>
            <a:ext cx="5400000" cy="3240000"/>
          </a:xfrm>
          <a:solidFill>
            <a:schemeClr val="bg1"/>
          </a:solidFill>
        </p:spPr>
        <p:txBody>
          <a:bodyPr/>
          <a:lstStyle/>
          <a:p>
            <a:endParaRPr lang="en-US"/>
          </a:p>
        </p:txBody>
      </p:sp>
      <p:sp>
        <p:nvSpPr>
          <p:cNvPr id="29" name="Picture Placeholder 6">
            <a:extLst>
              <a:ext uri="{FF2B5EF4-FFF2-40B4-BE49-F238E27FC236}">
                <a16:creationId xmlns:a16="http://schemas.microsoft.com/office/drawing/2014/main" id="{95179D6A-4213-42CF-4B38-8F294A8E0F8E}"/>
              </a:ext>
            </a:extLst>
          </p:cNvPr>
          <p:cNvSpPr>
            <a:spLocks noGrp="1"/>
          </p:cNvSpPr>
          <p:nvPr>
            <p:ph type="pic" sz="quarter" idx="26"/>
          </p:nvPr>
        </p:nvSpPr>
        <p:spPr>
          <a:xfrm>
            <a:off x="12680763" y="5087094"/>
            <a:ext cx="5400000" cy="3240000"/>
          </a:xfrm>
          <a:solidFill>
            <a:schemeClr val="bg1"/>
          </a:solidFill>
        </p:spPr>
        <p:txBody>
          <a:bodyPr/>
          <a:lstStyle/>
          <a:p>
            <a:endParaRPr lang="en-US"/>
          </a:p>
        </p:txBody>
      </p:sp>
      <p:sp>
        <p:nvSpPr>
          <p:cNvPr id="30" name="Picture Placeholder 6">
            <a:extLst>
              <a:ext uri="{FF2B5EF4-FFF2-40B4-BE49-F238E27FC236}">
                <a16:creationId xmlns:a16="http://schemas.microsoft.com/office/drawing/2014/main" id="{C1E47808-8D5D-84AC-A173-70DC20FBC289}"/>
              </a:ext>
            </a:extLst>
          </p:cNvPr>
          <p:cNvSpPr>
            <a:spLocks noGrp="1"/>
          </p:cNvSpPr>
          <p:nvPr>
            <p:ph type="pic" sz="quarter" idx="27"/>
          </p:nvPr>
        </p:nvSpPr>
        <p:spPr>
          <a:xfrm>
            <a:off x="12680763" y="9151691"/>
            <a:ext cx="5400000" cy="3240000"/>
          </a:xfrm>
          <a:solidFill>
            <a:schemeClr val="bg1"/>
          </a:solidFill>
        </p:spPr>
        <p:txBody>
          <a:bodyPr/>
          <a:lstStyle/>
          <a:p>
            <a:endParaRPr lang="en-US"/>
          </a:p>
        </p:txBody>
      </p:sp>
    </p:spTree>
    <p:extLst>
      <p:ext uri="{BB962C8B-B14F-4D97-AF65-F5344CB8AC3E}">
        <p14:creationId xmlns:p14="http://schemas.microsoft.com/office/powerpoint/2010/main" val="734125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3" name="Title 1">
            <a:extLst>
              <a:ext uri="{FF2B5EF4-FFF2-40B4-BE49-F238E27FC236}">
                <a16:creationId xmlns:a16="http://schemas.microsoft.com/office/drawing/2014/main" id="{0D1F46B6-84C7-5827-49E7-529C6052A677}"/>
              </a:ext>
            </a:extLst>
          </p:cNvPr>
          <p:cNvSpPr>
            <a:spLocks noGrp="1"/>
          </p:cNvSpPr>
          <p:nvPr>
            <p:ph type="ctrTitle" hasCustomPrompt="1"/>
          </p:nvPr>
        </p:nvSpPr>
        <p:spPr>
          <a:xfrm>
            <a:off x="0" y="4800600"/>
            <a:ext cx="24382412" cy="6096000"/>
          </a:xfrm>
        </p:spPr>
        <p:txBody>
          <a:bodyPr wrap="square" lIns="1260000" tIns="0" rIns="1475999" anchor="b" anchorCtr="0">
            <a:noAutofit/>
          </a:bodyPr>
          <a:lstStyle>
            <a:lvl1pPr algn="l">
              <a:lnSpc>
                <a:spcPct val="100000"/>
              </a:lnSpc>
              <a:spcAft>
                <a:spcPts val="1200"/>
              </a:spcAft>
              <a:defRPr sz="7200" b="1">
                <a:solidFill>
                  <a:schemeClr val="bg1"/>
                </a:solidFill>
              </a:defRPr>
            </a:lvl1pPr>
          </a:lstStyle>
          <a:p>
            <a:r>
              <a:rPr lang="en-GB" dirty="0"/>
              <a:t>Click to Edit Text</a:t>
            </a:r>
            <a:endParaRPr lang="en-US" dirty="0"/>
          </a:p>
        </p:txBody>
      </p:sp>
      <p:pic>
        <p:nvPicPr>
          <p:cNvPr id="2" name="Picture 1">
            <a:extLst>
              <a:ext uri="{FF2B5EF4-FFF2-40B4-BE49-F238E27FC236}">
                <a16:creationId xmlns:a16="http://schemas.microsoft.com/office/drawing/2014/main" id="{1D34ADFC-7D1C-02B9-8F0A-269BB5BEF287}"/>
              </a:ext>
            </a:extLst>
          </p:cNvPr>
          <p:cNvPicPr>
            <a:picLocks noChangeAspect="1"/>
          </p:cNvPicPr>
          <p:nvPr userDrawn="1"/>
        </p:nvPicPr>
        <p:blipFill>
          <a:blip r:embed="rId3"/>
          <a:stretch>
            <a:fillRect/>
          </a:stretch>
        </p:blipFill>
        <p:spPr>
          <a:xfrm>
            <a:off x="1269983" y="1276885"/>
            <a:ext cx="3568700" cy="1828800"/>
          </a:xfrm>
          <a:prstGeom prst="rect">
            <a:avLst/>
          </a:prstGeom>
        </p:spPr>
      </p:pic>
    </p:spTree>
    <p:extLst>
      <p:ext uri="{BB962C8B-B14F-4D97-AF65-F5344CB8AC3E}">
        <p14:creationId xmlns:p14="http://schemas.microsoft.com/office/powerpoint/2010/main" val="3391298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1 Log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3" name="Title 1">
            <a:extLst>
              <a:ext uri="{FF2B5EF4-FFF2-40B4-BE49-F238E27FC236}">
                <a16:creationId xmlns:a16="http://schemas.microsoft.com/office/drawing/2014/main" id="{0D1F46B6-84C7-5827-49E7-529C6052A677}"/>
              </a:ext>
            </a:extLst>
          </p:cNvPr>
          <p:cNvSpPr>
            <a:spLocks noGrp="1"/>
          </p:cNvSpPr>
          <p:nvPr>
            <p:ph type="ctrTitle" hasCustomPrompt="1"/>
          </p:nvPr>
        </p:nvSpPr>
        <p:spPr>
          <a:xfrm>
            <a:off x="0" y="4800600"/>
            <a:ext cx="24382412" cy="6096000"/>
          </a:xfrm>
        </p:spPr>
        <p:txBody>
          <a:bodyPr wrap="square" lIns="1260000" tIns="0" rIns="1475999" anchor="b" anchorCtr="0">
            <a:noAutofit/>
          </a:bodyPr>
          <a:lstStyle>
            <a:lvl1pPr algn="l">
              <a:lnSpc>
                <a:spcPct val="100000"/>
              </a:lnSpc>
              <a:spcAft>
                <a:spcPts val="1200"/>
              </a:spcAft>
              <a:defRPr sz="7200" b="1">
                <a:solidFill>
                  <a:schemeClr val="bg1"/>
                </a:solidFill>
              </a:defRPr>
            </a:lvl1pPr>
          </a:lstStyle>
          <a:p>
            <a:r>
              <a:rPr lang="en-GB" dirty="0"/>
              <a:t>Click to Edit Text</a:t>
            </a:r>
            <a:endParaRPr lang="en-US" dirty="0"/>
          </a:p>
        </p:txBody>
      </p:sp>
      <p:pic>
        <p:nvPicPr>
          <p:cNvPr id="5" name="Picture 4">
            <a:extLst>
              <a:ext uri="{FF2B5EF4-FFF2-40B4-BE49-F238E27FC236}">
                <a16:creationId xmlns:a16="http://schemas.microsoft.com/office/drawing/2014/main" id="{3574D84C-827B-D76F-41F3-E94EB02B4A55}"/>
              </a:ext>
            </a:extLst>
          </p:cNvPr>
          <p:cNvPicPr>
            <a:picLocks noChangeAspect="1"/>
          </p:cNvPicPr>
          <p:nvPr userDrawn="1"/>
        </p:nvPicPr>
        <p:blipFill>
          <a:blip r:embed="rId3"/>
          <a:stretch>
            <a:fillRect/>
          </a:stretch>
        </p:blipFill>
        <p:spPr>
          <a:xfrm>
            <a:off x="1295909" y="1272650"/>
            <a:ext cx="6742987" cy="1943924"/>
          </a:xfrm>
          <a:prstGeom prst="rect">
            <a:avLst/>
          </a:prstGeom>
        </p:spPr>
      </p:pic>
    </p:spTree>
    <p:extLst>
      <p:ext uri="{BB962C8B-B14F-4D97-AF65-F5344CB8AC3E}">
        <p14:creationId xmlns:p14="http://schemas.microsoft.com/office/powerpoint/2010/main" val="3652730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1 Logo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3" name="Title 1">
            <a:extLst>
              <a:ext uri="{FF2B5EF4-FFF2-40B4-BE49-F238E27FC236}">
                <a16:creationId xmlns:a16="http://schemas.microsoft.com/office/drawing/2014/main" id="{0D1F46B6-84C7-5827-49E7-529C6052A677}"/>
              </a:ext>
            </a:extLst>
          </p:cNvPr>
          <p:cNvSpPr>
            <a:spLocks noGrp="1"/>
          </p:cNvSpPr>
          <p:nvPr>
            <p:ph type="ctrTitle" hasCustomPrompt="1"/>
          </p:nvPr>
        </p:nvSpPr>
        <p:spPr>
          <a:xfrm>
            <a:off x="0" y="4800600"/>
            <a:ext cx="24382412" cy="6096000"/>
          </a:xfrm>
        </p:spPr>
        <p:txBody>
          <a:bodyPr wrap="square" lIns="1260000" tIns="0" rIns="1475999" anchor="b" anchorCtr="0">
            <a:noAutofit/>
          </a:bodyPr>
          <a:lstStyle>
            <a:lvl1pPr algn="l">
              <a:lnSpc>
                <a:spcPct val="100000"/>
              </a:lnSpc>
              <a:spcAft>
                <a:spcPts val="1200"/>
              </a:spcAft>
              <a:defRPr sz="7200" b="1">
                <a:solidFill>
                  <a:schemeClr val="bg1"/>
                </a:solidFill>
              </a:defRPr>
            </a:lvl1pPr>
          </a:lstStyle>
          <a:p>
            <a:r>
              <a:rPr lang="en-GB" dirty="0"/>
              <a:t>Click to Edit Text</a:t>
            </a:r>
            <a:endParaRPr lang="en-US" dirty="0"/>
          </a:p>
        </p:txBody>
      </p:sp>
      <p:pic>
        <p:nvPicPr>
          <p:cNvPr id="5" name="Picture 4">
            <a:extLst>
              <a:ext uri="{FF2B5EF4-FFF2-40B4-BE49-F238E27FC236}">
                <a16:creationId xmlns:a16="http://schemas.microsoft.com/office/drawing/2014/main" id="{E4777DB6-EB32-7A88-2845-13DBA2DC5F67}"/>
              </a:ext>
            </a:extLst>
          </p:cNvPr>
          <p:cNvPicPr>
            <a:picLocks noChangeAspect="1"/>
          </p:cNvPicPr>
          <p:nvPr userDrawn="1"/>
        </p:nvPicPr>
        <p:blipFill>
          <a:blip r:embed="rId3"/>
          <a:srcRect/>
          <a:stretch/>
        </p:blipFill>
        <p:spPr>
          <a:xfrm>
            <a:off x="1379719" y="1258038"/>
            <a:ext cx="4593181" cy="1887498"/>
          </a:xfrm>
          <a:prstGeom prst="rect">
            <a:avLst/>
          </a:prstGeom>
        </p:spPr>
      </p:pic>
    </p:spTree>
    <p:extLst>
      <p:ext uri="{BB962C8B-B14F-4D97-AF65-F5344CB8AC3E}">
        <p14:creationId xmlns:p14="http://schemas.microsoft.com/office/powerpoint/2010/main" val="1836774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2" name="Title 1">
            <a:extLst>
              <a:ext uri="{FF2B5EF4-FFF2-40B4-BE49-F238E27FC236}">
                <a16:creationId xmlns:a16="http://schemas.microsoft.com/office/drawing/2014/main" id="{27A11D00-258C-9910-2D49-1C1BACD7F824}"/>
              </a:ext>
            </a:extLst>
          </p:cNvPr>
          <p:cNvSpPr>
            <a:spLocks noGrp="1"/>
          </p:cNvSpPr>
          <p:nvPr>
            <p:ph type="ctrTitle" hasCustomPrompt="1"/>
          </p:nvPr>
        </p:nvSpPr>
        <p:spPr>
          <a:xfrm>
            <a:off x="0" y="4800600"/>
            <a:ext cx="24382412" cy="6096000"/>
          </a:xfrm>
        </p:spPr>
        <p:txBody>
          <a:bodyPr wrap="square" lIns="1260000" tIns="0" rIns="1475999" anchor="b" anchorCtr="0">
            <a:noAutofit/>
          </a:bodyPr>
          <a:lstStyle>
            <a:lvl1pPr algn="l">
              <a:lnSpc>
                <a:spcPct val="100000"/>
              </a:lnSpc>
              <a:spcAft>
                <a:spcPts val="1200"/>
              </a:spcAft>
              <a:defRPr sz="7200" b="1">
                <a:solidFill>
                  <a:schemeClr val="bg1"/>
                </a:solidFill>
              </a:defRPr>
            </a:lvl1pPr>
          </a:lstStyle>
          <a:p>
            <a:r>
              <a:rPr lang="en-GB" dirty="0"/>
              <a:t>Click to Edit Text</a:t>
            </a:r>
            <a:endParaRPr lang="en-US" dirty="0"/>
          </a:p>
        </p:txBody>
      </p:sp>
      <p:pic>
        <p:nvPicPr>
          <p:cNvPr id="3" name="Picture 2">
            <a:extLst>
              <a:ext uri="{FF2B5EF4-FFF2-40B4-BE49-F238E27FC236}">
                <a16:creationId xmlns:a16="http://schemas.microsoft.com/office/drawing/2014/main" id="{BB9841A9-79CD-0776-41DF-EA8C514EDCF8}"/>
              </a:ext>
            </a:extLst>
          </p:cNvPr>
          <p:cNvPicPr>
            <a:picLocks noChangeAspect="1"/>
          </p:cNvPicPr>
          <p:nvPr userDrawn="1"/>
        </p:nvPicPr>
        <p:blipFill>
          <a:blip r:embed="rId3"/>
          <a:stretch>
            <a:fillRect/>
          </a:stretch>
        </p:blipFill>
        <p:spPr>
          <a:xfrm>
            <a:off x="1269983" y="1276885"/>
            <a:ext cx="3568700" cy="1828800"/>
          </a:xfrm>
          <a:prstGeom prst="rect">
            <a:avLst/>
          </a:prstGeom>
        </p:spPr>
      </p:pic>
    </p:spTree>
    <p:extLst>
      <p:ext uri="{BB962C8B-B14F-4D97-AF65-F5344CB8AC3E}">
        <p14:creationId xmlns:p14="http://schemas.microsoft.com/office/powerpoint/2010/main" val="2707688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2 Log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2" name="Title 1">
            <a:extLst>
              <a:ext uri="{FF2B5EF4-FFF2-40B4-BE49-F238E27FC236}">
                <a16:creationId xmlns:a16="http://schemas.microsoft.com/office/drawing/2014/main" id="{27A11D00-258C-9910-2D49-1C1BACD7F824}"/>
              </a:ext>
            </a:extLst>
          </p:cNvPr>
          <p:cNvSpPr>
            <a:spLocks noGrp="1"/>
          </p:cNvSpPr>
          <p:nvPr>
            <p:ph type="ctrTitle" hasCustomPrompt="1"/>
          </p:nvPr>
        </p:nvSpPr>
        <p:spPr>
          <a:xfrm>
            <a:off x="0" y="4800600"/>
            <a:ext cx="24382412" cy="6096000"/>
          </a:xfrm>
        </p:spPr>
        <p:txBody>
          <a:bodyPr wrap="square" lIns="1260000" tIns="0" rIns="1475999" anchor="b" anchorCtr="0">
            <a:noAutofit/>
          </a:bodyPr>
          <a:lstStyle>
            <a:lvl1pPr algn="l">
              <a:lnSpc>
                <a:spcPct val="100000"/>
              </a:lnSpc>
              <a:spcAft>
                <a:spcPts val="1200"/>
              </a:spcAft>
              <a:defRPr sz="7200" b="1">
                <a:solidFill>
                  <a:schemeClr val="bg1"/>
                </a:solidFill>
              </a:defRPr>
            </a:lvl1pPr>
          </a:lstStyle>
          <a:p>
            <a:r>
              <a:rPr lang="en-GB" dirty="0"/>
              <a:t>Click to Edit Text</a:t>
            </a:r>
            <a:endParaRPr lang="en-US" dirty="0"/>
          </a:p>
        </p:txBody>
      </p:sp>
      <p:pic>
        <p:nvPicPr>
          <p:cNvPr id="5" name="Picture 4">
            <a:extLst>
              <a:ext uri="{FF2B5EF4-FFF2-40B4-BE49-F238E27FC236}">
                <a16:creationId xmlns:a16="http://schemas.microsoft.com/office/drawing/2014/main" id="{83C49CE4-E7E4-C688-0AD2-758BC07D77E4}"/>
              </a:ext>
            </a:extLst>
          </p:cNvPr>
          <p:cNvPicPr>
            <a:picLocks noChangeAspect="1"/>
          </p:cNvPicPr>
          <p:nvPr userDrawn="1"/>
        </p:nvPicPr>
        <p:blipFill>
          <a:blip r:embed="rId3"/>
          <a:stretch>
            <a:fillRect/>
          </a:stretch>
        </p:blipFill>
        <p:spPr>
          <a:xfrm>
            <a:off x="1295909" y="1272650"/>
            <a:ext cx="6742987" cy="1943924"/>
          </a:xfrm>
          <a:prstGeom prst="rect">
            <a:avLst/>
          </a:prstGeom>
        </p:spPr>
      </p:pic>
    </p:spTree>
    <p:extLst>
      <p:ext uri="{BB962C8B-B14F-4D97-AF65-F5344CB8AC3E}">
        <p14:creationId xmlns:p14="http://schemas.microsoft.com/office/powerpoint/2010/main" val="3131117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2 Logo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
        <p:nvSpPr>
          <p:cNvPr id="2" name="Title 1">
            <a:extLst>
              <a:ext uri="{FF2B5EF4-FFF2-40B4-BE49-F238E27FC236}">
                <a16:creationId xmlns:a16="http://schemas.microsoft.com/office/drawing/2014/main" id="{27A11D00-258C-9910-2D49-1C1BACD7F824}"/>
              </a:ext>
            </a:extLst>
          </p:cNvPr>
          <p:cNvSpPr>
            <a:spLocks noGrp="1"/>
          </p:cNvSpPr>
          <p:nvPr>
            <p:ph type="ctrTitle" hasCustomPrompt="1"/>
          </p:nvPr>
        </p:nvSpPr>
        <p:spPr>
          <a:xfrm>
            <a:off x="0" y="4800600"/>
            <a:ext cx="24382412" cy="6096000"/>
          </a:xfrm>
        </p:spPr>
        <p:txBody>
          <a:bodyPr wrap="square" lIns="1260000" tIns="0" rIns="1475999" anchor="b" anchorCtr="0">
            <a:noAutofit/>
          </a:bodyPr>
          <a:lstStyle>
            <a:lvl1pPr algn="l">
              <a:lnSpc>
                <a:spcPct val="100000"/>
              </a:lnSpc>
              <a:spcAft>
                <a:spcPts val="1200"/>
              </a:spcAft>
              <a:defRPr sz="7200" b="1">
                <a:solidFill>
                  <a:schemeClr val="bg1"/>
                </a:solidFill>
              </a:defRPr>
            </a:lvl1pPr>
          </a:lstStyle>
          <a:p>
            <a:r>
              <a:rPr lang="en-GB" dirty="0"/>
              <a:t>Click to Edit Text</a:t>
            </a:r>
            <a:endParaRPr lang="en-US" dirty="0"/>
          </a:p>
        </p:txBody>
      </p:sp>
      <p:pic>
        <p:nvPicPr>
          <p:cNvPr id="5" name="Picture 4">
            <a:extLst>
              <a:ext uri="{FF2B5EF4-FFF2-40B4-BE49-F238E27FC236}">
                <a16:creationId xmlns:a16="http://schemas.microsoft.com/office/drawing/2014/main" id="{5A426E11-EE58-76F2-479A-4BA01F6C3BB3}"/>
              </a:ext>
            </a:extLst>
          </p:cNvPr>
          <p:cNvPicPr>
            <a:picLocks noChangeAspect="1"/>
          </p:cNvPicPr>
          <p:nvPr userDrawn="1"/>
        </p:nvPicPr>
        <p:blipFill>
          <a:blip r:embed="rId3"/>
          <a:srcRect/>
          <a:stretch/>
        </p:blipFill>
        <p:spPr>
          <a:xfrm>
            <a:off x="1379719" y="1258038"/>
            <a:ext cx="4593181" cy="1887498"/>
          </a:xfrm>
          <a:prstGeom prst="rect">
            <a:avLst/>
          </a:prstGeom>
        </p:spPr>
      </p:pic>
    </p:spTree>
    <p:extLst>
      <p:ext uri="{BB962C8B-B14F-4D97-AF65-F5344CB8AC3E}">
        <p14:creationId xmlns:p14="http://schemas.microsoft.com/office/powerpoint/2010/main" val="442660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ide hol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1579" y="447"/>
            <a:ext cx="24383205" cy="13715552"/>
          </a:xfrm>
          <a:prstGeom prst="rect">
            <a:avLst/>
          </a:prstGeom>
        </p:spPr>
      </p:pic>
      <p:sp>
        <p:nvSpPr>
          <p:cNvPr id="11" name="Text Placeholder 21">
            <a:extLst>
              <a:ext uri="{FF2B5EF4-FFF2-40B4-BE49-F238E27FC236}">
                <a16:creationId xmlns:a16="http://schemas.microsoft.com/office/drawing/2014/main" id="{CB64EC4C-811F-0A36-809E-FF8F9E9FDD0C}"/>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chemeClr val="bg1"/>
                </a:solidFill>
              </a:defRPr>
            </a:lvl1pPr>
          </a:lstStyle>
          <a:p>
            <a:pPr lvl="0"/>
            <a:r>
              <a:rPr lang="en-GB" dirty="0"/>
              <a:t>Section Title</a:t>
            </a:r>
            <a:endParaRPr lang="en-US" dirty="0"/>
          </a:p>
        </p:txBody>
      </p:sp>
      <p:sp>
        <p:nvSpPr>
          <p:cNvPr id="10" name="Content Placeholder 2">
            <a:extLst>
              <a:ext uri="{FF2B5EF4-FFF2-40B4-BE49-F238E27FC236}">
                <a16:creationId xmlns:a16="http://schemas.microsoft.com/office/drawing/2014/main" id="{33F17D40-4E1F-21B3-D454-09DD6729B7D1}"/>
              </a:ext>
            </a:extLst>
          </p:cNvPr>
          <p:cNvSpPr>
            <a:spLocks noGrp="1"/>
          </p:cNvSpPr>
          <p:nvPr>
            <p:ph idx="1"/>
          </p:nvPr>
        </p:nvSpPr>
        <p:spPr>
          <a:xfrm>
            <a:off x="1270661" y="2392466"/>
            <a:ext cx="20912446" cy="87026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93755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hold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4FB2B-BB41-8E01-AEF0-B3F681347A9F}"/>
              </a:ext>
            </a:extLst>
          </p:cNvPr>
          <p:cNvPicPr>
            <a:picLocks noChangeAspect="1"/>
          </p:cNvPicPr>
          <p:nvPr userDrawn="1"/>
        </p:nvPicPr>
        <p:blipFill>
          <a:blip r:embed="rId2"/>
          <a:srcRect/>
          <a:stretch/>
        </p:blipFill>
        <p:spPr>
          <a:xfrm>
            <a:off x="-395" y="223"/>
            <a:ext cx="24383203" cy="13715552"/>
          </a:xfrm>
          <a:prstGeom prst="rect">
            <a:avLst/>
          </a:prstGeom>
        </p:spPr>
      </p:pic>
      <p:sp>
        <p:nvSpPr>
          <p:cNvPr id="11" name="Text Placeholder 21">
            <a:extLst>
              <a:ext uri="{FF2B5EF4-FFF2-40B4-BE49-F238E27FC236}">
                <a16:creationId xmlns:a16="http://schemas.microsoft.com/office/drawing/2014/main" id="{CB64EC4C-811F-0A36-809E-FF8F9E9FDD0C}"/>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
        <p:nvSpPr>
          <p:cNvPr id="10" name="Content Placeholder 2">
            <a:extLst>
              <a:ext uri="{FF2B5EF4-FFF2-40B4-BE49-F238E27FC236}">
                <a16:creationId xmlns:a16="http://schemas.microsoft.com/office/drawing/2014/main" id="{33F17D40-4E1F-21B3-D454-09DD6729B7D1}"/>
              </a:ext>
            </a:extLst>
          </p:cNvPr>
          <p:cNvSpPr>
            <a:spLocks noGrp="1"/>
          </p:cNvSpPr>
          <p:nvPr>
            <p:ph idx="1"/>
          </p:nvPr>
        </p:nvSpPr>
        <p:spPr>
          <a:xfrm>
            <a:off x="1270661" y="2392466"/>
            <a:ext cx="20912446"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63017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holder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4FB2B-BB41-8E01-AEF0-B3F681347A9F}"/>
              </a:ext>
            </a:extLst>
          </p:cNvPr>
          <p:cNvPicPr>
            <a:picLocks noChangeAspect="1"/>
          </p:cNvPicPr>
          <p:nvPr userDrawn="1"/>
        </p:nvPicPr>
        <p:blipFill>
          <a:blip r:embed="rId2"/>
          <a:srcRect/>
          <a:stretch/>
        </p:blipFill>
        <p:spPr>
          <a:xfrm>
            <a:off x="-395" y="223"/>
            <a:ext cx="24383203" cy="13715551"/>
          </a:xfrm>
          <a:prstGeom prst="rect">
            <a:avLst/>
          </a:prstGeom>
        </p:spPr>
      </p:pic>
      <p:sp>
        <p:nvSpPr>
          <p:cNvPr id="11" name="Text Placeholder 21">
            <a:extLst>
              <a:ext uri="{FF2B5EF4-FFF2-40B4-BE49-F238E27FC236}">
                <a16:creationId xmlns:a16="http://schemas.microsoft.com/office/drawing/2014/main" id="{CB64EC4C-811F-0A36-809E-FF8F9E9FDD0C}"/>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
        <p:nvSpPr>
          <p:cNvPr id="10" name="Content Placeholder 2">
            <a:extLst>
              <a:ext uri="{FF2B5EF4-FFF2-40B4-BE49-F238E27FC236}">
                <a16:creationId xmlns:a16="http://schemas.microsoft.com/office/drawing/2014/main" id="{33F17D40-4E1F-21B3-D454-09DD6729B7D1}"/>
              </a:ext>
            </a:extLst>
          </p:cNvPr>
          <p:cNvSpPr>
            <a:spLocks noGrp="1"/>
          </p:cNvSpPr>
          <p:nvPr>
            <p:ph idx="1"/>
          </p:nvPr>
        </p:nvSpPr>
        <p:spPr>
          <a:xfrm>
            <a:off x="1270661" y="2392466"/>
            <a:ext cx="20912446"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72991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2 No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sp>
        <p:nvSpPr>
          <p:cNvPr id="2" name="Title 1"/>
          <p:cNvSpPr>
            <a:spLocks noGrp="1"/>
          </p:cNvSpPr>
          <p:nvPr>
            <p:ph type="ctrTitle" hasCustomPrompt="1"/>
          </p:nvPr>
        </p:nvSpPr>
        <p:spPr>
          <a:xfrm>
            <a:off x="-397" y="4740442"/>
            <a:ext cx="23486930" cy="5486397"/>
          </a:xfrm>
        </p:spPr>
        <p:txBody>
          <a:bodyPr wrap="square" lIns="1260000" rIns="0" anchor="t" anchorCtr="0">
            <a:noAutofit/>
          </a:bodyPr>
          <a:lstStyle>
            <a:lvl1pPr algn="l">
              <a:lnSpc>
                <a:spcPct val="100000"/>
              </a:lnSpc>
              <a:spcAft>
                <a:spcPts val="600"/>
              </a:spcAft>
              <a:defRPr sz="14000" b="1">
                <a:solidFill>
                  <a:schemeClr val="bg1"/>
                </a:solidFill>
              </a:defRPr>
            </a:lvl1pPr>
          </a:lstStyle>
          <a:p>
            <a:r>
              <a:rPr lang="en-GB" dirty="0"/>
              <a:t>Divider</a:t>
            </a:r>
            <a:br>
              <a:rPr lang="en-GB" dirty="0"/>
            </a:br>
            <a:r>
              <a:rPr lang="en-GB" dirty="0"/>
              <a:t>Title Slide</a:t>
            </a:r>
            <a:endParaRPr lang="en-US" dirty="0"/>
          </a:p>
        </p:txBody>
      </p:sp>
      <p:sp>
        <p:nvSpPr>
          <p:cNvPr id="3" name="Subtitle 2"/>
          <p:cNvSpPr>
            <a:spLocks noGrp="1"/>
          </p:cNvSpPr>
          <p:nvPr>
            <p:ph type="subTitle" idx="1" hasCustomPrompt="1"/>
          </p:nvPr>
        </p:nvSpPr>
        <p:spPr>
          <a:xfrm>
            <a:off x="27875" y="10226841"/>
            <a:ext cx="23458657" cy="3488935"/>
          </a:xfrm>
        </p:spPr>
        <p:txBody>
          <a:bodyPr lIns="1260000" rIns="0">
            <a:normAutofit/>
          </a:bodyPr>
          <a:lstStyle>
            <a:lvl1pPr marL="0" indent="0" algn="l">
              <a:spcBef>
                <a:spcPts val="0"/>
              </a:spcBef>
              <a:buNone/>
              <a:defRPr sz="28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9" name="Text Placeholder 21">
            <a:extLst>
              <a:ext uri="{FF2B5EF4-FFF2-40B4-BE49-F238E27FC236}">
                <a16:creationId xmlns:a16="http://schemas.microsoft.com/office/drawing/2014/main" id="{20CA10BD-6F87-06BC-EF91-1DB19C50A30A}"/>
              </a:ext>
            </a:extLst>
          </p:cNvPr>
          <p:cNvSpPr>
            <a:spLocks noGrp="1"/>
          </p:cNvSpPr>
          <p:nvPr>
            <p:ph type="body" sz="quarter" idx="15" hasCustomPrompt="1"/>
          </p:nvPr>
        </p:nvSpPr>
        <p:spPr>
          <a:xfrm>
            <a:off x="-1580" y="0"/>
            <a:ext cx="12191603" cy="1547813"/>
          </a:xfrm>
        </p:spPr>
        <p:txBody>
          <a:bodyPr lIns="1260000" rIns="0" anchor="b" anchorCtr="0">
            <a:noAutofit/>
          </a:bodyPr>
          <a:lstStyle>
            <a:lvl1pPr>
              <a:defRPr sz="2400">
                <a:solidFill>
                  <a:schemeClr val="bg1"/>
                </a:solidFill>
              </a:defRPr>
            </a:lvl1pPr>
          </a:lstStyle>
          <a:p>
            <a:pPr lvl="0"/>
            <a:r>
              <a:rPr lang="en-GB" dirty="0"/>
              <a:t>Section Title</a:t>
            </a:r>
            <a:endParaRPr lang="en-US" dirty="0"/>
          </a:p>
        </p:txBody>
      </p:sp>
    </p:spTree>
    <p:extLst>
      <p:ext uri="{BB962C8B-B14F-4D97-AF65-F5344CB8AC3E}">
        <p14:creationId xmlns:p14="http://schemas.microsoft.com/office/powerpoint/2010/main" val="23445720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 holder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4FB2B-BB41-8E01-AEF0-B3F681347A9F}"/>
              </a:ext>
            </a:extLst>
          </p:cNvPr>
          <p:cNvPicPr>
            <a:picLocks noChangeAspect="1"/>
          </p:cNvPicPr>
          <p:nvPr userDrawn="1"/>
        </p:nvPicPr>
        <p:blipFill>
          <a:blip r:embed="rId2"/>
          <a:srcRect/>
          <a:stretch/>
        </p:blipFill>
        <p:spPr>
          <a:xfrm>
            <a:off x="-394" y="223"/>
            <a:ext cx="24383201" cy="13715551"/>
          </a:xfrm>
          <a:prstGeom prst="rect">
            <a:avLst/>
          </a:prstGeom>
        </p:spPr>
      </p:pic>
      <p:sp>
        <p:nvSpPr>
          <p:cNvPr id="11" name="Text Placeholder 21">
            <a:extLst>
              <a:ext uri="{FF2B5EF4-FFF2-40B4-BE49-F238E27FC236}">
                <a16:creationId xmlns:a16="http://schemas.microsoft.com/office/drawing/2014/main" id="{CB64EC4C-811F-0A36-809E-FF8F9E9FDD0C}"/>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800">
                <a:solidFill>
                  <a:srgbClr val="035D68"/>
                </a:solidFill>
              </a:defRPr>
            </a:lvl1pPr>
          </a:lstStyle>
          <a:p>
            <a:pPr lvl="0"/>
            <a:r>
              <a:rPr lang="en-GB" dirty="0"/>
              <a:t>Section Title</a:t>
            </a:r>
            <a:endParaRPr lang="en-US" dirty="0"/>
          </a:p>
        </p:txBody>
      </p:sp>
      <p:sp>
        <p:nvSpPr>
          <p:cNvPr id="10" name="Content Placeholder 2">
            <a:extLst>
              <a:ext uri="{FF2B5EF4-FFF2-40B4-BE49-F238E27FC236}">
                <a16:creationId xmlns:a16="http://schemas.microsoft.com/office/drawing/2014/main" id="{33F17D40-4E1F-21B3-D454-09DD6729B7D1}"/>
              </a:ext>
            </a:extLst>
          </p:cNvPr>
          <p:cNvSpPr>
            <a:spLocks noGrp="1"/>
          </p:cNvSpPr>
          <p:nvPr>
            <p:ph idx="1"/>
          </p:nvPr>
        </p:nvSpPr>
        <p:spPr>
          <a:xfrm>
            <a:off x="1270661" y="2392466"/>
            <a:ext cx="20912446"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64034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Navy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pic>
        <p:nvPicPr>
          <p:cNvPr id="2" name="Picture 1">
            <a:extLst>
              <a:ext uri="{FF2B5EF4-FFF2-40B4-BE49-F238E27FC236}">
                <a16:creationId xmlns:a16="http://schemas.microsoft.com/office/drawing/2014/main" id="{07D2AAB5-38D5-BE96-99E3-8A27D78A1C49}"/>
              </a:ext>
            </a:extLst>
          </p:cNvPr>
          <p:cNvPicPr>
            <a:picLocks noChangeAspect="1"/>
          </p:cNvPicPr>
          <p:nvPr userDrawn="1"/>
        </p:nvPicPr>
        <p:blipFill>
          <a:blip r:embed="rId3"/>
          <a:stretch>
            <a:fillRect/>
          </a:stretch>
        </p:blipFill>
        <p:spPr>
          <a:xfrm>
            <a:off x="1269983" y="1276885"/>
            <a:ext cx="3568700" cy="1828800"/>
          </a:xfrm>
          <a:prstGeom prst="rect">
            <a:avLst/>
          </a:prstGeom>
        </p:spPr>
      </p:pic>
    </p:spTree>
    <p:extLst>
      <p:ext uri="{BB962C8B-B14F-4D97-AF65-F5344CB8AC3E}">
        <p14:creationId xmlns:p14="http://schemas.microsoft.com/office/powerpoint/2010/main" val="4139845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Navy 1 Log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pic>
        <p:nvPicPr>
          <p:cNvPr id="3" name="Picture 2">
            <a:extLst>
              <a:ext uri="{FF2B5EF4-FFF2-40B4-BE49-F238E27FC236}">
                <a16:creationId xmlns:a16="http://schemas.microsoft.com/office/drawing/2014/main" id="{AE7C4B1B-DA39-3689-AC0A-A2D18EFBC3BE}"/>
              </a:ext>
            </a:extLst>
          </p:cNvPr>
          <p:cNvPicPr>
            <a:picLocks noChangeAspect="1"/>
          </p:cNvPicPr>
          <p:nvPr userDrawn="1"/>
        </p:nvPicPr>
        <p:blipFill>
          <a:blip r:embed="rId3"/>
          <a:stretch>
            <a:fillRect/>
          </a:stretch>
        </p:blipFill>
        <p:spPr>
          <a:xfrm>
            <a:off x="1295909" y="1272650"/>
            <a:ext cx="6742987" cy="1943924"/>
          </a:xfrm>
          <a:prstGeom prst="rect">
            <a:avLst/>
          </a:prstGeom>
        </p:spPr>
      </p:pic>
    </p:spTree>
    <p:extLst>
      <p:ext uri="{BB962C8B-B14F-4D97-AF65-F5344CB8AC3E}">
        <p14:creationId xmlns:p14="http://schemas.microsoft.com/office/powerpoint/2010/main" val="4105338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Navy 1 Logo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pic>
        <p:nvPicPr>
          <p:cNvPr id="2" name="Picture 1">
            <a:extLst>
              <a:ext uri="{FF2B5EF4-FFF2-40B4-BE49-F238E27FC236}">
                <a16:creationId xmlns:a16="http://schemas.microsoft.com/office/drawing/2014/main" id="{20562261-D3BE-D6B8-F832-1936EAD6A64E}"/>
              </a:ext>
            </a:extLst>
          </p:cNvPr>
          <p:cNvPicPr>
            <a:picLocks noChangeAspect="1"/>
          </p:cNvPicPr>
          <p:nvPr userDrawn="1"/>
        </p:nvPicPr>
        <p:blipFill>
          <a:blip r:embed="rId3"/>
          <a:srcRect/>
          <a:stretch/>
        </p:blipFill>
        <p:spPr>
          <a:xfrm>
            <a:off x="1264558" y="1258038"/>
            <a:ext cx="4593181" cy="1887498"/>
          </a:xfrm>
          <a:prstGeom prst="rect">
            <a:avLst/>
          </a:prstGeom>
        </p:spPr>
      </p:pic>
    </p:spTree>
    <p:extLst>
      <p:ext uri="{BB962C8B-B14F-4D97-AF65-F5344CB8AC3E}">
        <p14:creationId xmlns:p14="http://schemas.microsoft.com/office/powerpoint/2010/main" val="3651064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Navy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spTree>
    <p:extLst>
      <p:ext uri="{BB962C8B-B14F-4D97-AF65-F5344CB8AC3E}">
        <p14:creationId xmlns:p14="http://schemas.microsoft.com/office/powerpoint/2010/main" val="604502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Gree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6" y="223"/>
            <a:ext cx="24383205" cy="13715552"/>
          </a:xfrm>
          <a:prstGeom prst="rect">
            <a:avLst/>
          </a:prstGeom>
        </p:spPr>
      </p:pic>
    </p:spTree>
    <p:extLst>
      <p:ext uri="{BB962C8B-B14F-4D97-AF65-F5344CB8AC3E}">
        <p14:creationId xmlns:p14="http://schemas.microsoft.com/office/powerpoint/2010/main" val="3005140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1"/>
          </a:xfrm>
          <a:prstGeom prst="rect">
            <a:avLst/>
          </a:prstGeom>
        </p:spPr>
      </p:pic>
      <p:pic>
        <p:nvPicPr>
          <p:cNvPr id="2" name="Picture 1">
            <a:extLst>
              <a:ext uri="{FF2B5EF4-FFF2-40B4-BE49-F238E27FC236}">
                <a16:creationId xmlns:a16="http://schemas.microsoft.com/office/drawing/2014/main" id="{7F7B14F0-B270-1B98-B870-DD5536EDE34D}"/>
              </a:ext>
            </a:extLst>
          </p:cNvPr>
          <p:cNvPicPr>
            <a:picLocks noChangeAspect="1"/>
          </p:cNvPicPr>
          <p:nvPr userDrawn="1"/>
        </p:nvPicPr>
        <p:blipFill>
          <a:blip r:embed="rId3"/>
          <a:srcRect/>
          <a:stretch/>
        </p:blipFill>
        <p:spPr>
          <a:xfrm>
            <a:off x="1276333" y="1276885"/>
            <a:ext cx="3556000" cy="1828800"/>
          </a:xfrm>
          <a:prstGeom prst="rect">
            <a:avLst/>
          </a:prstGeom>
        </p:spPr>
      </p:pic>
    </p:spTree>
    <p:extLst>
      <p:ext uri="{BB962C8B-B14F-4D97-AF65-F5344CB8AC3E}">
        <p14:creationId xmlns:p14="http://schemas.microsoft.com/office/powerpoint/2010/main" val="22210167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2 Green Log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1"/>
          </a:xfrm>
          <a:prstGeom prst="rect">
            <a:avLst/>
          </a:prstGeom>
        </p:spPr>
      </p:pic>
      <p:pic>
        <p:nvPicPr>
          <p:cNvPr id="3" name="Picture 2">
            <a:extLst>
              <a:ext uri="{FF2B5EF4-FFF2-40B4-BE49-F238E27FC236}">
                <a16:creationId xmlns:a16="http://schemas.microsoft.com/office/drawing/2014/main" id="{32E4B4B8-57A7-81BF-EF2B-29472CB9BB64}"/>
              </a:ext>
            </a:extLst>
          </p:cNvPr>
          <p:cNvPicPr>
            <a:picLocks noChangeAspect="1"/>
          </p:cNvPicPr>
          <p:nvPr userDrawn="1"/>
        </p:nvPicPr>
        <p:blipFill>
          <a:blip r:embed="rId3"/>
          <a:srcRect/>
          <a:stretch/>
        </p:blipFill>
        <p:spPr>
          <a:xfrm>
            <a:off x="1295909" y="1272650"/>
            <a:ext cx="6742986" cy="1943924"/>
          </a:xfrm>
          <a:prstGeom prst="rect">
            <a:avLst/>
          </a:prstGeom>
        </p:spPr>
      </p:pic>
    </p:spTree>
    <p:extLst>
      <p:ext uri="{BB962C8B-B14F-4D97-AF65-F5344CB8AC3E}">
        <p14:creationId xmlns:p14="http://schemas.microsoft.com/office/powerpoint/2010/main" val="1186885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2 Green Logo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pic>
        <p:nvPicPr>
          <p:cNvPr id="3" name="Picture 2">
            <a:extLst>
              <a:ext uri="{FF2B5EF4-FFF2-40B4-BE49-F238E27FC236}">
                <a16:creationId xmlns:a16="http://schemas.microsoft.com/office/drawing/2014/main" id="{D501FF6F-B7E9-5EF9-FB3A-BAC5A276FEE8}"/>
              </a:ext>
            </a:extLst>
          </p:cNvPr>
          <p:cNvPicPr>
            <a:picLocks noChangeAspect="1"/>
          </p:cNvPicPr>
          <p:nvPr userDrawn="1"/>
        </p:nvPicPr>
        <p:blipFill>
          <a:blip r:embed="rId3"/>
          <a:srcRect/>
          <a:stretch/>
        </p:blipFill>
        <p:spPr>
          <a:xfrm>
            <a:off x="1264558" y="1260249"/>
            <a:ext cx="4593181" cy="1883076"/>
          </a:xfrm>
          <a:prstGeom prst="rect">
            <a:avLst/>
          </a:prstGeom>
        </p:spPr>
      </p:pic>
    </p:spTree>
    <p:extLst>
      <p:ext uri="{BB962C8B-B14F-4D97-AF65-F5344CB8AC3E}">
        <p14:creationId xmlns:p14="http://schemas.microsoft.com/office/powerpoint/2010/main" val="1800129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Whi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2"/>
          </a:xfrm>
          <a:prstGeom prst="rect">
            <a:avLst/>
          </a:prstGeom>
        </p:spPr>
      </p:pic>
    </p:spTree>
    <p:extLst>
      <p:ext uri="{BB962C8B-B14F-4D97-AF65-F5344CB8AC3E}">
        <p14:creationId xmlns:p14="http://schemas.microsoft.com/office/powerpoint/2010/main" val="295206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1"/>
          </a:xfrm>
          <a:prstGeom prst="rect">
            <a:avLst/>
          </a:prstGeom>
        </p:spPr>
      </p:pic>
      <p:sp>
        <p:nvSpPr>
          <p:cNvPr id="2" name="Title 1"/>
          <p:cNvSpPr>
            <a:spLocks noGrp="1"/>
          </p:cNvSpPr>
          <p:nvPr>
            <p:ph type="ctrTitle" hasCustomPrompt="1"/>
          </p:nvPr>
        </p:nvSpPr>
        <p:spPr>
          <a:xfrm>
            <a:off x="27875" y="4740442"/>
            <a:ext cx="12656493" cy="5486397"/>
          </a:xfrm>
        </p:spPr>
        <p:txBody>
          <a:bodyPr wrap="square" lIns="1260000" rIns="0" anchor="t" anchorCtr="0">
            <a:noAutofit/>
          </a:bodyPr>
          <a:lstStyle>
            <a:lvl1pPr algn="l">
              <a:lnSpc>
                <a:spcPct val="100000"/>
              </a:lnSpc>
              <a:spcAft>
                <a:spcPts val="600"/>
              </a:spcAft>
              <a:defRPr sz="14000" b="1">
                <a:solidFill>
                  <a:srgbClr val="035D68"/>
                </a:solidFill>
              </a:defRPr>
            </a:lvl1pPr>
          </a:lstStyle>
          <a:p>
            <a:r>
              <a:rPr lang="en-GB" dirty="0"/>
              <a:t>PowerPoint</a:t>
            </a:r>
            <a:br>
              <a:rPr lang="en-GB" dirty="0"/>
            </a:br>
            <a:r>
              <a:rPr lang="en-GB" dirty="0"/>
              <a:t>Title Slide</a:t>
            </a:r>
            <a:endParaRPr lang="en-US" dirty="0"/>
          </a:p>
        </p:txBody>
      </p:sp>
      <p:sp>
        <p:nvSpPr>
          <p:cNvPr id="3" name="Subtitle 2"/>
          <p:cNvSpPr>
            <a:spLocks noGrp="1"/>
          </p:cNvSpPr>
          <p:nvPr>
            <p:ph type="subTitle" idx="1" hasCustomPrompt="1"/>
          </p:nvPr>
        </p:nvSpPr>
        <p:spPr>
          <a:xfrm>
            <a:off x="27876" y="10226841"/>
            <a:ext cx="12656492" cy="3488935"/>
          </a:xfrm>
        </p:spPr>
        <p:txBody>
          <a:bodyPr lIns="1260000" rIns="0">
            <a:normAutofit/>
          </a:bodyPr>
          <a:lstStyle>
            <a:lvl1pPr marL="0" indent="0" algn="l">
              <a:spcBef>
                <a:spcPts val="0"/>
              </a:spcBef>
              <a:buNone/>
              <a:defRPr sz="2800">
                <a:solidFill>
                  <a:srgbClr val="035D68"/>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6" name="Content Placeholder 2">
            <a:extLst>
              <a:ext uri="{FF2B5EF4-FFF2-40B4-BE49-F238E27FC236}">
                <a16:creationId xmlns:a16="http://schemas.microsoft.com/office/drawing/2014/main" id="{0FF1BA0F-3FF2-C52E-87DD-47343ABBC1FA}"/>
              </a:ext>
            </a:extLst>
          </p:cNvPr>
          <p:cNvSpPr>
            <a:spLocks noGrp="1"/>
          </p:cNvSpPr>
          <p:nvPr>
            <p:ph idx="11"/>
          </p:nvPr>
        </p:nvSpPr>
        <p:spPr>
          <a:xfrm>
            <a:off x="12712638" y="2286000"/>
            <a:ext cx="9360001" cy="9360000"/>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pic>
        <p:nvPicPr>
          <p:cNvPr id="5" name="Picture 4">
            <a:extLst>
              <a:ext uri="{FF2B5EF4-FFF2-40B4-BE49-F238E27FC236}">
                <a16:creationId xmlns:a16="http://schemas.microsoft.com/office/drawing/2014/main" id="{7E009F9B-516E-62D6-ACC5-736C0A06A686}"/>
              </a:ext>
            </a:extLst>
          </p:cNvPr>
          <p:cNvPicPr>
            <a:picLocks noChangeAspect="1"/>
          </p:cNvPicPr>
          <p:nvPr userDrawn="1"/>
        </p:nvPicPr>
        <p:blipFill>
          <a:blip r:embed="rId3"/>
          <a:srcRect/>
          <a:stretch/>
        </p:blipFill>
        <p:spPr>
          <a:xfrm>
            <a:off x="1279382" y="1268481"/>
            <a:ext cx="3556000" cy="1828800"/>
          </a:xfrm>
          <a:prstGeom prst="rect">
            <a:avLst/>
          </a:prstGeom>
        </p:spPr>
      </p:pic>
    </p:spTree>
    <p:extLst>
      <p:ext uri="{BB962C8B-B14F-4D97-AF65-F5344CB8AC3E}">
        <p14:creationId xmlns:p14="http://schemas.microsoft.com/office/powerpoint/2010/main" val="249773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urp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1" y="448"/>
            <a:ext cx="24383201" cy="13715551"/>
          </a:xfrm>
          <a:prstGeom prst="rect">
            <a:avLst/>
          </a:prstGeom>
        </p:spPr>
      </p:pic>
    </p:spTree>
    <p:extLst>
      <p:ext uri="{BB962C8B-B14F-4D97-AF65-F5344CB8AC3E}">
        <p14:creationId xmlns:p14="http://schemas.microsoft.com/office/powerpoint/2010/main" val="3351430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Oran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1" y="448"/>
            <a:ext cx="24383201" cy="13715550"/>
          </a:xfrm>
          <a:prstGeom prst="rect">
            <a:avLst/>
          </a:prstGeom>
        </p:spPr>
      </p:pic>
    </p:spTree>
    <p:extLst>
      <p:ext uri="{BB962C8B-B14F-4D97-AF65-F5344CB8AC3E}">
        <p14:creationId xmlns:p14="http://schemas.microsoft.com/office/powerpoint/2010/main" val="4007370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Dk Gree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1" cy="13715550"/>
          </a:xfrm>
          <a:prstGeom prst="rect">
            <a:avLst/>
          </a:prstGeom>
        </p:spPr>
      </p:pic>
    </p:spTree>
    <p:extLst>
      <p:ext uri="{BB962C8B-B14F-4D97-AF65-F5344CB8AC3E}">
        <p14:creationId xmlns:p14="http://schemas.microsoft.com/office/powerpoint/2010/main" val="4147638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Bllu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4" y="223"/>
            <a:ext cx="24383200" cy="13715550"/>
          </a:xfrm>
          <a:prstGeom prst="rect">
            <a:avLst/>
          </a:prstGeom>
        </p:spPr>
      </p:pic>
    </p:spTree>
    <p:extLst>
      <p:ext uri="{BB962C8B-B14F-4D97-AF65-F5344CB8AC3E}">
        <p14:creationId xmlns:p14="http://schemas.microsoft.com/office/powerpoint/2010/main" val="17077957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Whit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789" y="448"/>
            <a:ext cx="24383200" cy="13715550"/>
          </a:xfrm>
          <a:prstGeom prst="rect">
            <a:avLst/>
          </a:prstGeom>
        </p:spPr>
      </p:pic>
    </p:spTree>
    <p:extLst>
      <p:ext uri="{BB962C8B-B14F-4D97-AF65-F5344CB8AC3E}">
        <p14:creationId xmlns:p14="http://schemas.microsoft.com/office/powerpoint/2010/main" val="386597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5" name="Footer Placeholder 4"/>
          <p:cNvSpPr>
            <a:spLocks noGrp="1"/>
          </p:cNvSpPr>
          <p:nvPr>
            <p:ph type="ftr" sz="quarter" idx="11"/>
          </p:nvPr>
        </p:nvSpPr>
        <p:spPr>
          <a:xfrm>
            <a:off x="8076675" y="12712701"/>
            <a:ext cx="8229064"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3194242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en-GB"/>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82000"/>
                  </a:schemeClr>
                </a:solidFill>
              </a:defRPr>
            </a:lvl1pPr>
            <a:lvl2pPr marL="914354" indent="0">
              <a:buNone/>
              <a:defRPr sz="4000">
                <a:solidFill>
                  <a:schemeClr val="tx1">
                    <a:tint val="82000"/>
                  </a:schemeClr>
                </a:solidFill>
              </a:defRPr>
            </a:lvl2pPr>
            <a:lvl3pPr marL="1828709" indent="0">
              <a:buNone/>
              <a:defRPr sz="3600">
                <a:solidFill>
                  <a:schemeClr val="tx1">
                    <a:tint val="82000"/>
                  </a:schemeClr>
                </a:solidFill>
              </a:defRPr>
            </a:lvl3pPr>
            <a:lvl4pPr marL="2743063" indent="0">
              <a:buNone/>
              <a:defRPr sz="3200">
                <a:solidFill>
                  <a:schemeClr val="tx1">
                    <a:tint val="82000"/>
                  </a:schemeClr>
                </a:solidFill>
              </a:defRPr>
            </a:lvl4pPr>
            <a:lvl5pPr marL="3657417" indent="0">
              <a:buNone/>
              <a:defRPr sz="3200">
                <a:solidFill>
                  <a:schemeClr val="tx1">
                    <a:tint val="82000"/>
                  </a:schemeClr>
                </a:solidFill>
              </a:defRPr>
            </a:lvl5pPr>
            <a:lvl6pPr marL="4571771" indent="0">
              <a:buNone/>
              <a:defRPr sz="3200">
                <a:solidFill>
                  <a:schemeClr val="tx1">
                    <a:tint val="82000"/>
                  </a:schemeClr>
                </a:solidFill>
              </a:defRPr>
            </a:lvl6pPr>
            <a:lvl7pPr marL="5486126" indent="0">
              <a:buNone/>
              <a:defRPr sz="3200">
                <a:solidFill>
                  <a:schemeClr val="tx1">
                    <a:tint val="82000"/>
                  </a:schemeClr>
                </a:solidFill>
              </a:defRPr>
            </a:lvl7pPr>
            <a:lvl8pPr marL="6400480" indent="0">
              <a:buNone/>
              <a:defRPr sz="3200">
                <a:solidFill>
                  <a:schemeClr val="tx1">
                    <a:tint val="82000"/>
                  </a:schemeClr>
                </a:solidFill>
              </a:defRPr>
            </a:lvl8pPr>
            <a:lvl9pPr marL="7314834" indent="0">
              <a:buNone/>
              <a:defRPr sz="3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5" name="Footer Placeholder 4"/>
          <p:cNvSpPr>
            <a:spLocks noGrp="1"/>
          </p:cNvSpPr>
          <p:nvPr>
            <p:ph type="ftr" sz="quarter" idx="11"/>
          </p:nvPr>
        </p:nvSpPr>
        <p:spPr>
          <a:xfrm>
            <a:off x="8076675" y="12712701"/>
            <a:ext cx="8229064"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29733170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6" name="Footer Placeholder 5"/>
          <p:cNvSpPr>
            <a:spLocks noGrp="1"/>
          </p:cNvSpPr>
          <p:nvPr>
            <p:ph type="ftr" sz="quarter" idx="11"/>
          </p:nvPr>
        </p:nvSpPr>
        <p:spPr>
          <a:xfrm>
            <a:off x="8076675" y="12712701"/>
            <a:ext cx="8229064"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1556761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8" name="Footer Placeholder 7"/>
          <p:cNvSpPr>
            <a:spLocks noGrp="1"/>
          </p:cNvSpPr>
          <p:nvPr>
            <p:ph type="ftr" sz="quarter" idx="11"/>
          </p:nvPr>
        </p:nvSpPr>
        <p:spPr>
          <a:xfrm>
            <a:off x="8076675" y="12712701"/>
            <a:ext cx="8229064" cy="730250"/>
          </a:xfrm>
          <a:prstGeom prst="rect">
            <a:avLst/>
          </a:prstGeom>
        </p:spPr>
        <p:txBody>
          <a:bodyPr/>
          <a:lstStyle/>
          <a:p>
            <a:endParaRPr lang="en-US"/>
          </a:p>
        </p:txBody>
      </p:sp>
      <p:sp>
        <p:nvSpPr>
          <p:cNvPr id="9" name="Slide Number Placeholder 8"/>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2127872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4" name="Footer Placeholder 3"/>
          <p:cNvSpPr>
            <a:spLocks noGrp="1"/>
          </p:cNvSpPr>
          <p:nvPr>
            <p:ph type="ftr" sz="quarter" idx="11"/>
          </p:nvPr>
        </p:nvSpPr>
        <p:spPr>
          <a:xfrm>
            <a:off x="8076675" y="12712701"/>
            <a:ext cx="8229064" cy="730250"/>
          </a:xfrm>
          <a:prstGeom prst="rect">
            <a:avLst/>
          </a:prstGeom>
        </p:spPr>
        <p:txBody>
          <a:bodyPr/>
          <a:lstStyle/>
          <a:p>
            <a:endParaRPr lang="en-US"/>
          </a:p>
        </p:txBody>
      </p:sp>
      <p:sp>
        <p:nvSpPr>
          <p:cNvPr id="5" name="Slide Number Placeholder 4"/>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152439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Log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1"/>
          </a:xfrm>
          <a:prstGeom prst="rect">
            <a:avLst/>
          </a:prstGeom>
        </p:spPr>
      </p:pic>
      <p:sp>
        <p:nvSpPr>
          <p:cNvPr id="2" name="Title 1"/>
          <p:cNvSpPr>
            <a:spLocks noGrp="1"/>
          </p:cNvSpPr>
          <p:nvPr>
            <p:ph type="ctrTitle" hasCustomPrompt="1"/>
          </p:nvPr>
        </p:nvSpPr>
        <p:spPr>
          <a:xfrm>
            <a:off x="27875" y="4740442"/>
            <a:ext cx="12656493" cy="5486397"/>
          </a:xfrm>
        </p:spPr>
        <p:txBody>
          <a:bodyPr wrap="square" lIns="1260000" rIns="0" anchor="t" anchorCtr="0">
            <a:noAutofit/>
          </a:bodyPr>
          <a:lstStyle>
            <a:lvl1pPr algn="l">
              <a:lnSpc>
                <a:spcPct val="100000"/>
              </a:lnSpc>
              <a:spcAft>
                <a:spcPts val="600"/>
              </a:spcAft>
              <a:defRPr sz="14000" b="1">
                <a:solidFill>
                  <a:srgbClr val="035D68"/>
                </a:solidFill>
              </a:defRPr>
            </a:lvl1pPr>
          </a:lstStyle>
          <a:p>
            <a:r>
              <a:rPr lang="en-GB" dirty="0"/>
              <a:t>PowerPoint</a:t>
            </a:r>
            <a:br>
              <a:rPr lang="en-GB" dirty="0"/>
            </a:br>
            <a:r>
              <a:rPr lang="en-GB" dirty="0"/>
              <a:t>Title Slide</a:t>
            </a:r>
            <a:endParaRPr lang="en-US" dirty="0"/>
          </a:p>
        </p:txBody>
      </p:sp>
      <p:sp>
        <p:nvSpPr>
          <p:cNvPr id="3" name="Subtitle 2"/>
          <p:cNvSpPr>
            <a:spLocks noGrp="1"/>
          </p:cNvSpPr>
          <p:nvPr>
            <p:ph type="subTitle" idx="1" hasCustomPrompt="1"/>
          </p:nvPr>
        </p:nvSpPr>
        <p:spPr>
          <a:xfrm>
            <a:off x="27876" y="10226841"/>
            <a:ext cx="12656492" cy="3488935"/>
          </a:xfrm>
        </p:spPr>
        <p:txBody>
          <a:bodyPr lIns="1260000" rIns="0">
            <a:normAutofit/>
          </a:bodyPr>
          <a:lstStyle>
            <a:lvl1pPr marL="0" indent="0" algn="l">
              <a:spcBef>
                <a:spcPts val="0"/>
              </a:spcBef>
              <a:buNone/>
              <a:defRPr sz="2800">
                <a:solidFill>
                  <a:srgbClr val="035D68"/>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6" name="Content Placeholder 2">
            <a:extLst>
              <a:ext uri="{FF2B5EF4-FFF2-40B4-BE49-F238E27FC236}">
                <a16:creationId xmlns:a16="http://schemas.microsoft.com/office/drawing/2014/main" id="{0FF1BA0F-3FF2-C52E-87DD-47343ABBC1FA}"/>
              </a:ext>
            </a:extLst>
          </p:cNvPr>
          <p:cNvSpPr>
            <a:spLocks noGrp="1"/>
          </p:cNvSpPr>
          <p:nvPr>
            <p:ph idx="11"/>
          </p:nvPr>
        </p:nvSpPr>
        <p:spPr>
          <a:xfrm>
            <a:off x="12712638" y="2286000"/>
            <a:ext cx="9360001" cy="9360000"/>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pic>
        <p:nvPicPr>
          <p:cNvPr id="7" name="Picture 6">
            <a:extLst>
              <a:ext uri="{FF2B5EF4-FFF2-40B4-BE49-F238E27FC236}">
                <a16:creationId xmlns:a16="http://schemas.microsoft.com/office/drawing/2014/main" id="{123CE478-BE38-951F-C1D5-6E1410E8230C}"/>
              </a:ext>
            </a:extLst>
          </p:cNvPr>
          <p:cNvPicPr>
            <a:picLocks noChangeAspect="1"/>
          </p:cNvPicPr>
          <p:nvPr userDrawn="1"/>
        </p:nvPicPr>
        <p:blipFill>
          <a:blip r:embed="rId3"/>
          <a:srcRect/>
          <a:stretch/>
        </p:blipFill>
        <p:spPr>
          <a:xfrm>
            <a:off x="1295909" y="1272650"/>
            <a:ext cx="6742986" cy="1943924"/>
          </a:xfrm>
          <a:prstGeom prst="rect">
            <a:avLst/>
          </a:prstGeom>
        </p:spPr>
      </p:pic>
    </p:spTree>
    <p:extLst>
      <p:ext uri="{BB962C8B-B14F-4D97-AF65-F5344CB8AC3E}">
        <p14:creationId xmlns:p14="http://schemas.microsoft.com/office/powerpoint/2010/main" val="4025285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3" name="Footer Placeholder 2"/>
          <p:cNvSpPr>
            <a:spLocks noGrp="1"/>
          </p:cNvSpPr>
          <p:nvPr>
            <p:ph type="ftr" sz="quarter" idx="11"/>
          </p:nvPr>
        </p:nvSpPr>
        <p:spPr>
          <a:xfrm>
            <a:off x="8076675" y="12712701"/>
            <a:ext cx="8229064" cy="730250"/>
          </a:xfrm>
          <a:prstGeom prst="rect">
            <a:avLst/>
          </a:prstGeom>
        </p:spPr>
        <p:txBody>
          <a:bodyPr/>
          <a:lstStyle/>
          <a:p>
            <a:endParaRPr lang="en-US"/>
          </a:p>
        </p:txBody>
      </p:sp>
      <p:sp>
        <p:nvSpPr>
          <p:cNvPr id="4" name="Slide Number Placeholder 3"/>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119988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GB"/>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p>
        </p:txBody>
      </p:sp>
      <p:sp>
        <p:nvSpPr>
          <p:cNvPr id="5" name="Date Placeholder 4"/>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6" name="Footer Placeholder 5"/>
          <p:cNvSpPr>
            <a:spLocks noGrp="1"/>
          </p:cNvSpPr>
          <p:nvPr>
            <p:ph type="ftr" sz="quarter" idx="11"/>
          </p:nvPr>
        </p:nvSpPr>
        <p:spPr>
          <a:xfrm>
            <a:off x="8076675" y="12712701"/>
            <a:ext cx="8229064"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2911104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GB"/>
              <a:t>Click icon to add picture</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p>
        </p:txBody>
      </p:sp>
      <p:sp>
        <p:nvSpPr>
          <p:cNvPr id="5" name="Date Placeholder 4"/>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6" name="Footer Placeholder 5"/>
          <p:cNvSpPr>
            <a:spLocks noGrp="1"/>
          </p:cNvSpPr>
          <p:nvPr>
            <p:ph type="ftr" sz="quarter" idx="11"/>
          </p:nvPr>
        </p:nvSpPr>
        <p:spPr>
          <a:xfrm>
            <a:off x="8076675" y="12712701"/>
            <a:ext cx="8229064"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3585597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5" name="Footer Placeholder 4"/>
          <p:cNvSpPr>
            <a:spLocks noGrp="1"/>
          </p:cNvSpPr>
          <p:nvPr>
            <p:ph type="ftr" sz="quarter" idx="11"/>
          </p:nvPr>
        </p:nvSpPr>
        <p:spPr>
          <a:xfrm>
            <a:off x="8076675" y="12712701"/>
            <a:ext cx="8229064"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42823261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676291" y="12712701"/>
            <a:ext cx="5486043" cy="730250"/>
          </a:xfrm>
          <a:prstGeom prst="rect">
            <a:avLst/>
          </a:prstGeom>
        </p:spPr>
        <p:txBody>
          <a:bodyPr/>
          <a:lstStyle/>
          <a:p>
            <a:fld id="{760250F8-2471-5347-9544-087FC0343EE1}" type="datetimeFigureOut">
              <a:rPr lang="en-US" smtClean="0"/>
              <a:t>6/9/2026</a:t>
            </a:fld>
            <a:endParaRPr lang="en-US"/>
          </a:p>
        </p:txBody>
      </p:sp>
      <p:sp>
        <p:nvSpPr>
          <p:cNvPr id="5" name="Footer Placeholder 4"/>
          <p:cNvSpPr>
            <a:spLocks noGrp="1"/>
          </p:cNvSpPr>
          <p:nvPr>
            <p:ph type="ftr" sz="quarter" idx="11"/>
          </p:nvPr>
        </p:nvSpPr>
        <p:spPr>
          <a:xfrm>
            <a:off x="8076675" y="12712701"/>
            <a:ext cx="8229064"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0079" y="12712701"/>
            <a:ext cx="5486043" cy="730250"/>
          </a:xfrm>
          <a:prstGeom prst="rect">
            <a:avLst/>
          </a:prstGeom>
        </p:spPr>
        <p:txBody>
          <a:bodyPr/>
          <a:lstStyle/>
          <a:p>
            <a:fld id="{379031E6-A25D-7E4A-9AE5-C1E16D8A7B83}" type="slidenum">
              <a:rPr lang="en-US" smtClean="0"/>
              <a:t>‹#›</a:t>
            </a:fld>
            <a:endParaRPr lang="en-US"/>
          </a:p>
        </p:txBody>
      </p:sp>
    </p:spTree>
    <p:extLst>
      <p:ext uri="{BB962C8B-B14F-4D97-AF65-F5344CB8AC3E}">
        <p14:creationId xmlns:p14="http://schemas.microsoft.com/office/powerpoint/2010/main" val="394728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 Logo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5" y="223"/>
            <a:ext cx="24383203" cy="13715551"/>
          </a:xfrm>
          <a:prstGeom prst="rect">
            <a:avLst/>
          </a:prstGeom>
        </p:spPr>
      </p:pic>
      <p:sp>
        <p:nvSpPr>
          <p:cNvPr id="2" name="Title 1"/>
          <p:cNvSpPr>
            <a:spLocks noGrp="1"/>
          </p:cNvSpPr>
          <p:nvPr>
            <p:ph type="ctrTitle" hasCustomPrompt="1"/>
          </p:nvPr>
        </p:nvSpPr>
        <p:spPr>
          <a:xfrm>
            <a:off x="27875" y="4740442"/>
            <a:ext cx="12656493" cy="5486397"/>
          </a:xfrm>
        </p:spPr>
        <p:txBody>
          <a:bodyPr wrap="square" lIns="1260000" rIns="0" anchor="t" anchorCtr="0">
            <a:noAutofit/>
          </a:bodyPr>
          <a:lstStyle>
            <a:lvl1pPr algn="l">
              <a:lnSpc>
                <a:spcPct val="100000"/>
              </a:lnSpc>
              <a:spcAft>
                <a:spcPts val="600"/>
              </a:spcAft>
              <a:defRPr sz="14000" b="1">
                <a:solidFill>
                  <a:srgbClr val="035D68"/>
                </a:solidFill>
              </a:defRPr>
            </a:lvl1pPr>
          </a:lstStyle>
          <a:p>
            <a:r>
              <a:rPr lang="en-GB" dirty="0"/>
              <a:t>PowerPoint</a:t>
            </a:r>
            <a:br>
              <a:rPr lang="en-GB" dirty="0"/>
            </a:br>
            <a:r>
              <a:rPr lang="en-GB" dirty="0"/>
              <a:t>Title Slide</a:t>
            </a:r>
            <a:endParaRPr lang="en-US" dirty="0"/>
          </a:p>
        </p:txBody>
      </p:sp>
      <p:sp>
        <p:nvSpPr>
          <p:cNvPr id="3" name="Subtitle 2"/>
          <p:cNvSpPr>
            <a:spLocks noGrp="1"/>
          </p:cNvSpPr>
          <p:nvPr>
            <p:ph type="subTitle" idx="1" hasCustomPrompt="1"/>
          </p:nvPr>
        </p:nvSpPr>
        <p:spPr>
          <a:xfrm>
            <a:off x="27876" y="10226841"/>
            <a:ext cx="12656492" cy="3488935"/>
          </a:xfrm>
        </p:spPr>
        <p:txBody>
          <a:bodyPr lIns="1260000" rIns="0">
            <a:normAutofit/>
          </a:bodyPr>
          <a:lstStyle>
            <a:lvl1pPr marL="0" indent="0" algn="l">
              <a:spcBef>
                <a:spcPts val="0"/>
              </a:spcBef>
              <a:buNone/>
              <a:defRPr sz="2800">
                <a:solidFill>
                  <a:srgbClr val="035D68"/>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6" name="Content Placeholder 2">
            <a:extLst>
              <a:ext uri="{FF2B5EF4-FFF2-40B4-BE49-F238E27FC236}">
                <a16:creationId xmlns:a16="http://schemas.microsoft.com/office/drawing/2014/main" id="{0FF1BA0F-3FF2-C52E-87DD-47343ABBC1FA}"/>
              </a:ext>
            </a:extLst>
          </p:cNvPr>
          <p:cNvSpPr>
            <a:spLocks noGrp="1"/>
          </p:cNvSpPr>
          <p:nvPr>
            <p:ph idx="11"/>
          </p:nvPr>
        </p:nvSpPr>
        <p:spPr>
          <a:xfrm>
            <a:off x="12712638" y="2286000"/>
            <a:ext cx="9360001" cy="9360000"/>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pic>
        <p:nvPicPr>
          <p:cNvPr id="7" name="Picture 6">
            <a:extLst>
              <a:ext uri="{FF2B5EF4-FFF2-40B4-BE49-F238E27FC236}">
                <a16:creationId xmlns:a16="http://schemas.microsoft.com/office/drawing/2014/main" id="{57675BCE-28B1-5D81-FD5E-E32559D08B16}"/>
              </a:ext>
            </a:extLst>
          </p:cNvPr>
          <p:cNvPicPr>
            <a:picLocks noChangeAspect="1"/>
          </p:cNvPicPr>
          <p:nvPr userDrawn="1"/>
        </p:nvPicPr>
        <p:blipFill>
          <a:blip r:embed="rId3"/>
          <a:srcRect/>
          <a:stretch/>
        </p:blipFill>
        <p:spPr>
          <a:xfrm>
            <a:off x="1379719" y="1260249"/>
            <a:ext cx="4593181" cy="1883076"/>
          </a:xfrm>
          <a:prstGeom prst="rect">
            <a:avLst/>
          </a:prstGeom>
        </p:spPr>
      </p:pic>
    </p:spTree>
    <p:extLst>
      <p:ext uri="{BB962C8B-B14F-4D97-AF65-F5344CB8AC3E}">
        <p14:creationId xmlns:p14="http://schemas.microsoft.com/office/powerpoint/2010/main" val="152241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2EB0D-646A-D007-438B-FD514F46A9E8}"/>
              </a:ext>
            </a:extLst>
          </p:cNvPr>
          <p:cNvPicPr>
            <a:picLocks noChangeAspect="1"/>
          </p:cNvPicPr>
          <p:nvPr userDrawn="1"/>
        </p:nvPicPr>
        <p:blipFill>
          <a:blip r:embed="rId2"/>
          <a:srcRect/>
          <a:stretch/>
        </p:blipFill>
        <p:spPr>
          <a:xfrm>
            <a:off x="-396" y="223"/>
            <a:ext cx="24383205" cy="13715552"/>
          </a:xfrm>
          <a:prstGeom prst="rect">
            <a:avLst/>
          </a:prstGeom>
        </p:spPr>
      </p:pic>
      <p:sp>
        <p:nvSpPr>
          <p:cNvPr id="2" name="Title 1"/>
          <p:cNvSpPr>
            <a:spLocks noGrp="1"/>
          </p:cNvSpPr>
          <p:nvPr>
            <p:ph type="ctrTitle" hasCustomPrompt="1"/>
          </p:nvPr>
        </p:nvSpPr>
        <p:spPr>
          <a:xfrm>
            <a:off x="-397" y="4740442"/>
            <a:ext cx="12191603" cy="5486397"/>
          </a:xfrm>
        </p:spPr>
        <p:txBody>
          <a:bodyPr wrap="square" lIns="1260000" rIns="0" anchor="t" anchorCtr="0">
            <a:noAutofit/>
          </a:bodyPr>
          <a:lstStyle>
            <a:lvl1pPr algn="l">
              <a:lnSpc>
                <a:spcPct val="100000"/>
              </a:lnSpc>
              <a:spcAft>
                <a:spcPts val="600"/>
              </a:spcAft>
              <a:defRPr sz="14000" b="1">
                <a:solidFill>
                  <a:schemeClr val="bg1"/>
                </a:solidFill>
              </a:defRPr>
            </a:lvl1pPr>
          </a:lstStyle>
          <a:p>
            <a:r>
              <a:rPr lang="en-GB" dirty="0"/>
              <a:t>Divider</a:t>
            </a:r>
            <a:br>
              <a:rPr lang="en-GB" dirty="0"/>
            </a:br>
            <a:r>
              <a:rPr lang="en-GB" dirty="0"/>
              <a:t>Title Slide</a:t>
            </a:r>
            <a:endParaRPr lang="en-US" dirty="0"/>
          </a:p>
        </p:txBody>
      </p:sp>
      <p:sp>
        <p:nvSpPr>
          <p:cNvPr id="3" name="Subtitle 2"/>
          <p:cNvSpPr>
            <a:spLocks noGrp="1"/>
          </p:cNvSpPr>
          <p:nvPr>
            <p:ph type="subTitle" idx="1" hasCustomPrompt="1"/>
          </p:nvPr>
        </p:nvSpPr>
        <p:spPr>
          <a:xfrm>
            <a:off x="27876" y="10226841"/>
            <a:ext cx="12163330" cy="3488935"/>
          </a:xfrm>
        </p:spPr>
        <p:txBody>
          <a:bodyPr lIns="1260000" rIns="0">
            <a:normAutofit/>
          </a:bodyPr>
          <a:lstStyle>
            <a:lvl1pPr marL="0" indent="0" algn="l">
              <a:spcBef>
                <a:spcPts val="0"/>
              </a:spcBef>
              <a:buNone/>
              <a:defRPr sz="2800">
                <a:solidFill>
                  <a:srgbClr val="035D68"/>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Speaker Name / Atlantic Technological University</a:t>
            </a:r>
            <a:endParaRPr lang="en-US" dirty="0"/>
          </a:p>
        </p:txBody>
      </p:sp>
      <p:sp>
        <p:nvSpPr>
          <p:cNvPr id="11" name="Text Placeholder 21">
            <a:extLst>
              <a:ext uri="{FF2B5EF4-FFF2-40B4-BE49-F238E27FC236}">
                <a16:creationId xmlns:a16="http://schemas.microsoft.com/office/drawing/2014/main" id="{CB64EC4C-811F-0A36-809E-FF8F9E9FDD0C}"/>
              </a:ext>
            </a:extLst>
          </p:cNvPr>
          <p:cNvSpPr>
            <a:spLocks noGrp="1"/>
          </p:cNvSpPr>
          <p:nvPr>
            <p:ph type="body" sz="quarter" idx="15" hasCustomPrompt="1"/>
          </p:nvPr>
        </p:nvSpPr>
        <p:spPr>
          <a:xfrm>
            <a:off x="-1580" y="0"/>
            <a:ext cx="16540748" cy="1547813"/>
          </a:xfrm>
        </p:spPr>
        <p:txBody>
          <a:bodyPr lIns="1260000" rIns="0" anchor="b" anchorCtr="0">
            <a:noAutofit/>
          </a:bodyPr>
          <a:lstStyle>
            <a:lvl1pPr>
              <a:defRPr sz="2400">
                <a:solidFill>
                  <a:srgbClr val="035D68"/>
                </a:solidFill>
              </a:defRPr>
            </a:lvl1pPr>
          </a:lstStyle>
          <a:p>
            <a:pPr lvl="0"/>
            <a:r>
              <a:rPr lang="en-GB" dirty="0"/>
              <a:t>Section Title</a:t>
            </a:r>
            <a:endParaRPr lang="en-US" dirty="0"/>
          </a:p>
        </p:txBody>
      </p:sp>
      <p:sp>
        <p:nvSpPr>
          <p:cNvPr id="6" name="Content Placeholder 2">
            <a:extLst>
              <a:ext uri="{FF2B5EF4-FFF2-40B4-BE49-F238E27FC236}">
                <a16:creationId xmlns:a16="http://schemas.microsoft.com/office/drawing/2014/main" id="{118398B3-147F-993A-F0A6-AC4543FCDF42}"/>
              </a:ext>
            </a:extLst>
          </p:cNvPr>
          <p:cNvSpPr>
            <a:spLocks noGrp="1"/>
          </p:cNvSpPr>
          <p:nvPr>
            <p:ph idx="11"/>
          </p:nvPr>
        </p:nvSpPr>
        <p:spPr>
          <a:xfrm>
            <a:off x="12191204" y="1312221"/>
            <a:ext cx="9360001" cy="9360000"/>
          </a:xfrm>
          <a:solidFill>
            <a:schemeClr val="bg1"/>
          </a:solidFill>
        </p:spPr>
        <p:txBody>
          <a:bodyPr/>
          <a:lstStyle>
            <a:lvl1pPr>
              <a:defRPr>
                <a:solidFill>
                  <a:srgbClr val="2E3F68"/>
                </a:solidFill>
              </a:defRPr>
            </a:lvl1pPr>
            <a:lvl2pPr>
              <a:defRPr>
                <a:solidFill>
                  <a:srgbClr val="2E3F68"/>
                </a:solidFill>
              </a:defRPr>
            </a:lvl2pPr>
            <a:lvl3pPr>
              <a:defRPr>
                <a:solidFill>
                  <a:srgbClr val="2E3F68"/>
                </a:solidFill>
              </a:defRPr>
            </a:lvl3pPr>
            <a:lvl4pPr>
              <a:defRPr>
                <a:solidFill>
                  <a:srgbClr val="2E3F68"/>
                </a:solidFill>
              </a:defRPr>
            </a:lvl4pPr>
            <a:lvl5pPr>
              <a:defRPr>
                <a:solidFill>
                  <a:srgbClr val="2E3F68"/>
                </a:solidFill>
              </a:defRPr>
            </a:lvl5pPr>
          </a:lstStyle>
          <a:p>
            <a:pPr lvl="0"/>
            <a:endParaRPr lang="en-US" dirty="0"/>
          </a:p>
        </p:txBody>
      </p:sp>
    </p:spTree>
    <p:extLst>
      <p:ext uri="{BB962C8B-B14F-4D97-AF65-F5344CB8AC3E}">
        <p14:creationId xmlns:p14="http://schemas.microsoft.com/office/powerpoint/2010/main" val="5230355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Autofit/>
          </a:bodyPr>
          <a:lstStyle/>
          <a:p>
            <a:r>
              <a:rPr lang="en-GB" dirty="0"/>
              <a:t>Click to Edit</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05725058"/>
      </p:ext>
    </p:extLst>
  </p:cSld>
  <p:clrMap bg1="lt1" tx1="dk1" bg2="lt2" tx2="dk2" accent1="accent1" accent2="accent2" accent3="accent3" accent4="accent4" accent5="accent5" accent6="accent6" hlink="hlink" folHlink="folHlink"/>
  <p:sldLayoutIdLst>
    <p:sldLayoutId id="2147483661" r:id="rId1"/>
    <p:sldLayoutId id="2147483716" r:id="rId2"/>
    <p:sldLayoutId id="2147483728" r:id="rId3"/>
    <p:sldLayoutId id="2147483674" r:id="rId4"/>
    <p:sldLayoutId id="2147483726" r:id="rId5"/>
    <p:sldLayoutId id="2147483673" r:id="rId6"/>
    <p:sldLayoutId id="2147483717" r:id="rId7"/>
    <p:sldLayoutId id="2147483729" r:id="rId8"/>
    <p:sldLayoutId id="2147483672" r:id="rId9"/>
    <p:sldLayoutId id="2147483727" r:id="rId10"/>
    <p:sldLayoutId id="2147483675" r:id="rId11"/>
    <p:sldLayoutId id="2147483676" r:id="rId12"/>
    <p:sldLayoutId id="2147483677" r:id="rId13"/>
    <p:sldLayoutId id="2147483736" r:id="rId14"/>
    <p:sldLayoutId id="2147483678" r:id="rId15"/>
    <p:sldLayoutId id="2147483679" r:id="rId16"/>
    <p:sldLayoutId id="2147483680" r:id="rId17"/>
    <p:sldLayoutId id="2147483681" r:id="rId18"/>
    <p:sldLayoutId id="2147483682" r:id="rId19"/>
    <p:sldLayoutId id="2147483683" r:id="rId20"/>
    <p:sldLayoutId id="2147483720" r:id="rId21"/>
    <p:sldLayoutId id="2147483730" r:id="rId22"/>
    <p:sldLayoutId id="2147483714" r:id="rId23"/>
    <p:sldLayoutId id="2147483684" r:id="rId24"/>
    <p:sldLayoutId id="2147483721" r:id="rId25"/>
    <p:sldLayoutId id="2147483731" r:id="rId26"/>
    <p:sldLayoutId id="2147483715"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8" r:id="rId39"/>
    <p:sldLayoutId id="2147483699" r:id="rId40"/>
    <p:sldLayoutId id="2147483696" r:id="rId41"/>
    <p:sldLayoutId id="2147483722" r:id="rId42"/>
    <p:sldLayoutId id="2147483732" r:id="rId43"/>
    <p:sldLayoutId id="2147483697" r:id="rId44"/>
    <p:sldLayoutId id="2147483723" r:id="rId45"/>
    <p:sldLayoutId id="2147483733" r:id="rId46"/>
    <p:sldLayoutId id="2147483700" r:id="rId47"/>
    <p:sldLayoutId id="2147483701" r:id="rId48"/>
    <p:sldLayoutId id="2147483702" r:id="rId49"/>
    <p:sldLayoutId id="2147483703" r:id="rId50"/>
    <p:sldLayoutId id="2147483704" r:id="rId51"/>
    <p:sldLayoutId id="2147483724" r:id="rId52"/>
    <p:sldLayoutId id="2147483734" r:id="rId53"/>
    <p:sldLayoutId id="2147483707" r:id="rId54"/>
    <p:sldLayoutId id="2147483705" r:id="rId55"/>
    <p:sldLayoutId id="2147483706" r:id="rId56"/>
    <p:sldLayoutId id="2147483725" r:id="rId57"/>
    <p:sldLayoutId id="2147483735" r:id="rId58"/>
    <p:sldLayoutId id="2147483708" r:id="rId59"/>
    <p:sldLayoutId id="2147483709" r:id="rId60"/>
    <p:sldLayoutId id="2147483710" r:id="rId61"/>
    <p:sldLayoutId id="2147483711" r:id="rId62"/>
    <p:sldLayoutId id="2147483712" r:id="rId63"/>
    <p:sldLayoutId id="2147483713" r:id="rId64"/>
    <p:sldLayoutId id="2147483662" r:id="rId65"/>
    <p:sldLayoutId id="2147483663" r:id="rId66"/>
    <p:sldLayoutId id="2147483664" r:id="rId67"/>
    <p:sldLayoutId id="2147483665" r:id="rId68"/>
    <p:sldLayoutId id="2147483666" r:id="rId69"/>
    <p:sldLayoutId id="2147483667" r:id="rId70"/>
    <p:sldLayoutId id="2147483668" r:id="rId71"/>
    <p:sldLayoutId id="2147483669" r:id="rId72"/>
    <p:sldLayoutId id="2147483670" r:id="rId73"/>
    <p:sldLayoutId id="2147483671" r:id="rId74"/>
  </p:sldLayoutIdLst>
  <p:txStyles>
    <p:titleStyle>
      <a:lvl1pPr algn="l" defTabSz="1828709" rtl="0" eaLnBrk="1" latinLnBrk="0" hangingPunct="1">
        <a:lnSpc>
          <a:spcPct val="100000"/>
        </a:lnSpc>
        <a:spcBef>
          <a:spcPct val="0"/>
        </a:spcBef>
        <a:spcAft>
          <a:spcPts val="600"/>
        </a:spcAft>
        <a:buNone/>
        <a:defRPr sz="9600" kern="1200">
          <a:solidFill>
            <a:srgbClr val="035D68"/>
          </a:solidFill>
          <a:latin typeface="Arial" panose="020B0604020202020204" pitchFamily="34" charset="0"/>
          <a:ea typeface="+mj-ea"/>
          <a:cs typeface="Arial" panose="020B0604020202020204" pitchFamily="34" charset="0"/>
        </a:defRPr>
      </a:lvl1pPr>
    </p:titleStyle>
    <p:bodyStyle>
      <a:lvl1pPr marL="0" indent="0" algn="l" defTabSz="1828709" rtl="0" eaLnBrk="1" latinLnBrk="0" hangingPunct="1">
        <a:lnSpc>
          <a:spcPct val="100000"/>
        </a:lnSpc>
        <a:spcBef>
          <a:spcPts val="2000"/>
        </a:spcBef>
        <a:spcAft>
          <a:spcPts val="600"/>
        </a:spcAft>
        <a:buFont typeface="Arial" panose="020B0604020202020204" pitchFamily="34" charset="0"/>
        <a:buNone/>
        <a:defRPr sz="5600" kern="1200">
          <a:solidFill>
            <a:srgbClr val="035D68"/>
          </a:solidFill>
          <a:latin typeface="Arial" panose="020B0604020202020204" pitchFamily="34" charset="0"/>
          <a:ea typeface="+mn-ea"/>
          <a:cs typeface="Arial" panose="020B0604020202020204" pitchFamily="34" charset="0"/>
        </a:defRPr>
      </a:lvl1pPr>
      <a:lvl2pPr marL="11113" indent="0" algn="l" defTabSz="1828709" rtl="0" eaLnBrk="1" latinLnBrk="0" hangingPunct="1">
        <a:lnSpc>
          <a:spcPct val="100000"/>
        </a:lnSpc>
        <a:spcBef>
          <a:spcPts val="1000"/>
        </a:spcBef>
        <a:spcAft>
          <a:spcPts val="600"/>
        </a:spcAft>
        <a:buFont typeface="Arial" panose="020B0604020202020204" pitchFamily="34" charset="0"/>
        <a:buNone/>
        <a:tabLst/>
        <a:defRPr sz="5000" kern="1200">
          <a:solidFill>
            <a:srgbClr val="035D68"/>
          </a:solidFill>
          <a:latin typeface="Arial" panose="020B0604020202020204" pitchFamily="34" charset="0"/>
          <a:ea typeface="+mn-ea"/>
          <a:cs typeface="Arial" panose="020B0604020202020204" pitchFamily="34" charset="0"/>
        </a:defRPr>
      </a:lvl2pPr>
      <a:lvl3pPr marL="11113" indent="0" algn="l" defTabSz="1828709" rtl="0" eaLnBrk="1" latinLnBrk="0" hangingPunct="1">
        <a:lnSpc>
          <a:spcPct val="100000"/>
        </a:lnSpc>
        <a:spcBef>
          <a:spcPts val="1000"/>
        </a:spcBef>
        <a:spcAft>
          <a:spcPts val="600"/>
        </a:spcAft>
        <a:buFont typeface="Arial" panose="020B0604020202020204" pitchFamily="34" charset="0"/>
        <a:buNone/>
        <a:tabLst/>
        <a:defRPr sz="4000" kern="1200">
          <a:solidFill>
            <a:srgbClr val="035D68"/>
          </a:solidFill>
          <a:latin typeface="Arial" panose="020B0604020202020204" pitchFamily="34" charset="0"/>
          <a:ea typeface="+mn-ea"/>
          <a:cs typeface="Arial" panose="020B0604020202020204" pitchFamily="34" charset="0"/>
        </a:defRPr>
      </a:lvl3pPr>
      <a:lvl4pPr marL="11113" indent="0" algn="l" defTabSz="1828709" rtl="0" eaLnBrk="1" latinLnBrk="0" hangingPunct="1">
        <a:lnSpc>
          <a:spcPct val="100000"/>
        </a:lnSpc>
        <a:spcBef>
          <a:spcPts val="1000"/>
        </a:spcBef>
        <a:spcAft>
          <a:spcPts val="600"/>
        </a:spcAft>
        <a:buFont typeface="Arial" panose="020B0604020202020204" pitchFamily="34" charset="0"/>
        <a:buNone/>
        <a:tabLst/>
        <a:defRPr sz="3000" kern="1200">
          <a:solidFill>
            <a:srgbClr val="035D68"/>
          </a:solidFill>
          <a:latin typeface="Arial" panose="020B0604020202020204" pitchFamily="34" charset="0"/>
          <a:ea typeface="+mn-ea"/>
          <a:cs typeface="Arial" panose="020B0604020202020204" pitchFamily="34" charset="0"/>
        </a:defRPr>
      </a:lvl4pPr>
      <a:lvl5pPr marL="11113" indent="0" algn="l" defTabSz="1828709" rtl="0" eaLnBrk="1" latinLnBrk="0" hangingPunct="1">
        <a:lnSpc>
          <a:spcPct val="100000"/>
        </a:lnSpc>
        <a:spcBef>
          <a:spcPts val="1000"/>
        </a:spcBef>
        <a:spcAft>
          <a:spcPts val="600"/>
        </a:spcAft>
        <a:buFont typeface="Arial" panose="020B0604020202020204" pitchFamily="34" charset="0"/>
        <a:buNone/>
        <a:tabLst/>
        <a:defRPr sz="2000" kern="1200">
          <a:solidFill>
            <a:srgbClr val="035D68"/>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4CC0BB-96F1-C85F-409D-27C903B7E7B1}"/>
              </a:ext>
            </a:extLst>
          </p:cNvPr>
          <p:cNvSpPr>
            <a:spLocks noGrp="1"/>
          </p:cNvSpPr>
          <p:nvPr>
            <p:ph type="ctrTitle"/>
          </p:nvPr>
        </p:nvSpPr>
        <p:spPr/>
        <p:txBody>
          <a:bodyPr/>
          <a:lstStyle/>
          <a:p>
            <a:r>
              <a:rPr lang="en-US" sz="6000" dirty="0"/>
              <a:t>Co-creating Inclusive Pathways: Supporting Traveller Access to Higher Education through Community Partnership</a:t>
            </a:r>
          </a:p>
        </p:txBody>
      </p:sp>
      <p:sp>
        <p:nvSpPr>
          <p:cNvPr id="7" name="Subtitle 6">
            <a:extLst>
              <a:ext uri="{FF2B5EF4-FFF2-40B4-BE49-F238E27FC236}">
                <a16:creationId xmlns:a16="http://schemas.microsoft.com/office/drawing/2014/main" id="{B8825915-A411-6E52-18CE-850A036F85B4}"/>
              </a:ext>
            </a:extLst>
          </p:cNvPr>
          <p:cNvSpPr>
            <a:spLocks noGrp="1"/>
          </p:cNvSpPr>
          <p:nvPr>
            <p:ph type="subTitle" idx="1"/>
          </p:nvPr>
        </p:nvSpPr>
        <p:spPr/>
        <p:txBody>
          <a:bodyPr>
            <a:normAutofit/>
          </a:bodyPr>
          <a:lstStyle/>
          <a:p>
            <a:r>
              <a:rPr lang="en-US" dirty="0"/>
              <a:t>Mairéad Cluskey</a:t>
            </a:r>
            <a:r>
              <a:rPr lang="en-US" sz="2800" dirty="0"/>
              <a:t> | Atlantic Technological University</a:t>
            </a:r>
          </a:p>
        </p:txBody>
      </p:sp>
      <p:pic>
        <p:nvPicPr>
          <p:cNvPr id="4" name="Content Placeholder 3">
            <a:extLst>
              <a:ext uri="{FF2B5EF4-FFF2-40B4-BE49-F238E27FC236}">
                <a16:creationId xmlns:a16="http://schemas.microsoft.com/office/drawing/2014/main" id="{0C1FD329-AFC1-43FC-5092-4D901BC8F4F4}"/>
              </a:ext>
            </a:extLst>
          </p:cNvPr>
          <p:cNvPicPr>
            <a:picLocks noGrp="1" noChangeAspect="1"/>
          </p:cNvPicPr>
          <p:nvPr>
            <p:ph idx="11"/>
          </p:nvPr>
        </p:nvPicPr>
        <p:blipFill>
          <a:blip r:embed="rId2"/>
          <a:stretch>
            <a:fillRect/>
          </a:stretch>
        </p:blipFill>
        <p:spPr>
          <a:xfrm>
            <a:off x="13373387" y="4740812"/>
            <a:ext cx="9390194" cy="5486027"/>
          </a:xfrm>
          <a:prstGeom prst="rect">
            <a:avLst/>
          </a:prstGeom>
          <a:solidFill>
            <a:srgbClr val="FFFFFF"/>
          </a:solidFill>
        </p:spPr>
      </p:pic>
    </p:spTree>
    <p:extLst>
      <p:ext uri="{BB962C8B-B14F-4D97-AF65-F5344CB8AC3E}">
        <p14:creationId xmlns:p14="http://schemas.microsoft.com/office/powerpoint/2010/main" val="412298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28CDD0B-0794-3D6D-2982-4CB1ACDFDD92}"/>
              </a:ext>
            </a:extLst>
          </p:cNvPr>
          <p:cNvSpPr>
            <a:spLocks noGrp="1"/>
          </p:cNvSpPr>
          <p:nvPr>
            <p:ph type="ctrTitle"/>
          </p:nvPr>
        </p:nvSpPr>
        <p:spPr>
          <a:xfrm>
            <a:off x="298328" y="0"/>
            <a:ext cx="24382412" cy="2004142"/>
          </a:xfrm>
        </p:spPr>
        <p:txBody>
          <a:bodyPr/>
          <a:lstStyle/>
          <a:p>
            <a:r>
              <a:rPr lang="en-US" dirty="0"/>
              <a:t>Recommendations</a:t>
            </a:r>
          </a:p>
        </p:txBody>
      </p:sp>
      <p:sp>
        <p:nvSpPr>
          <p:cNvPr id="18" name="Text Placeholder 17">
            <a:extLst>
              <a:ext uri="{FF2B5EF4-FFF2-40B4-BE49-F238E27FC236}">
                <a16:creationId xmlns:a16="http://schemas.microsoft.com/office/drawing/2014/main" id="{4A87E60D-DBF3-9AF7-A9FD-6C5FE8516993}"/>
              </a:ext>
            </a:extLst>
          </p:cNvPr>
          <p:cNvSpPr>
            <a:spLocks noGrp="1"/>
          </p:cNvSpPr>
          <p:nvPr>
            <p:ph type="body" sz="quarter" idx="16"/>
          </p:nvPr>
        </p:nvSpPr>
        <p:spPr>
          <a:xfrm>
            <a:off x="298328" y="1247965"/>
            <a:ext cx="14587253" cy="10809355"/>
          </a:xfrm>
        </p:spPr>
        <p:txBody>
          <a:bodyPr numCol="3">
            <a:noAutofit/>
          </a:bodyPr>
          <a:lstStyle/>
          <a:p>
            <a:r>
              <a:rPr lang="en-US" sz="3400" b="1" dirty="0"/>
              <a:t>ATU Systems &amp; Procedures</a:t>
            </a:r>
          </a:p>
          <a:p>
            <a:r>
              <a:rPr lang="en-US" sz="3400" dirty="0" err="1"/>
              <a:t>Standardise</a:t>
            </a:r>
            <a:r>
              <a:rPr lang="en-US" sz="3400" dirty="0"/>
              <a:t> inclusive recruitment approaches</a:t>
            </a:r>
          </a:p>
          <a:p>
            <a:r>
              <a:rPr lang="en-US" sz="3400" dirty="0"/>
              <a:t>Add academic skills (literacy &amp; IT) modules</a:t>
            </a:r>
          </a:p>
          <a:p>
            <a:r>
              <a:rPr lang="en-US" sz="3400" dirty="0"/>
              <a:t>Schedule classes in one room for full duration</a:t>
            </a:r>
          </a:p>
          <a:p>
            <a:r>
              <a:rPr lang="en-US" sz="3400" dirty="0"/>
              <a:t>Deliver subjects in blocks; cap classes at 25</a:t>
            </a:r>
          </a:p>
          <a:p>
            <a:r>
              <a:rPr lang="en-US" sz="3400" dirty="0"/>
              <a:t>Roll out cultural awareness training</a:t>
            </a:r>
          </a:p>
          <a:p>
            <a:r>
              <a:rPr lang="en-US" sz="3400" dirty="0"/>
              <a:t>Provide dedicated Traveller support on each campus</a:t>
            </a:r>
          </a:p>
          <a:p>
            <a:r>
              <a:rPr lang="en-US" sz="3400" b="1" dirty="0"/>
              <a:t>Student Supports</a:t>
            </a:r>
          </a:p>
          <a:p>
            <a:r>
              <a:rPr lang="en-US" sz="3400" dirty="0"/>
              <a:t>Travel and food allowances for all students</a:t>
            </a:r>
          </a:p>
          <a:p>
            <a:r>
              <a:rPr lang="en-US" sz="3400" dirty="0"/>
              <a:t>Clear progression routes to Higher Certificate</a:t>
            </a:r>
          </a:p>
          <a:p>
            <a:endParaRPr lang="en-US" sz="3400" b="1" dirty="0"/>
          </a:p>
          <a:p>
            <a:endParaRPr lang="en-US" sz="3400" b="1" dirty="0"/>
          </a:p>
          <a:p>
            <a:endParaRPr lang="en-US" sz="3400" b="1" dirty="0"/>
          </a:p>
          <a:p>
            <a:endParaRPr lang="en-US" sz="3400" b="1" dirty="0"/>
          </a:p>
          <a:p>
            <a:endParaRPr lang="en-US" sz="3400" b="1" dirty="0"/>
          </a:p>
          <a:p>
            <a:endParaRPr lang="en-US" sz="3400" b="1" dirty="0"/>
          </a:p>
          <a:p>
            <a:endParaRPr lang="en-US" sz="3400" b="1" dirty="0"/>
          </a:p>
          <a:p>
            <a:endParaRPr lang="en-US" sz="3400" b="1" dirty="0"/>
          </a:p>
          <a:p>
            <a:endParaRPr lang="en-US" sz="3400" b="1" dirty="0"/>
          </a:p>
          <a:p>
            <a:endParaRPr lang="en-US" sz="3400" b="1" dirty="0"/>
          </a:p>
          <a:p>
            <a:endParaRPr lang="en-US" sz="3400" dirty="0"/>
          </a:p>
        </p:txBody>
      </p:sp>
      <p:sp>
        <p:nvSpPr>
          <p:cNvPr id="11" name="TextBox 10">
            <a:extLst>
              <a:ext uri="{FF2B5EF4-FFF2-40B4-BE49-F238E27FC236}">
                <a16:creationId xmlns:a16="http://schemas.microsoft.com/office/drawing/2014/main" id="{A2A67408-D813-FBAF-09B4-92BE5DEF49EE}"/>
              </a:ext>
            </a:extLst>
          </p:cNvPr>
          <p:cNvSpPr txBox="1"/>
          <p:nvPr/>
        </p:nvSpPr>
        <p:spPr>
          <a:xfrm>
            <a:off x="16970917" y="1247965"/>
            <a:ext cx="5755113" cy="7843686"/>
          </a:xfrm>
          <a:prstGeom prst="rect">
            <a:avLst/>
          </a:prstGeom>
          <a:noFill/>
        </p:spPr>
        <p:txBody>
          <a:bodyPr wrap="square">
            <a:spAutoFit/>
          </a:bodyPr>
          <a:lstStyle/>
          <a:p>
            <a:pPr>
              <a:lnSpc>
                <a:spcPct val="150000"/>
              </a:lnSpc>
            </a:pPr>
            <a:r>
              <a:rPr lang="en-US" sz="3400" b="1" dirty="0">
                <a:solidFill>
                  <a:schemeClr val="accent1"/>
                </a:solidFill>
                <a:latin typeface="Arial" panose="020B0604020202020204" pitchFamily="34" charset="0"/>
                <a:cs typeface="Arial" panose="020B0604020202020204" pitchFamily="34" charset="0"/>
              </a:rPr>
              <a:t>Future Planning</a:t>
            </a:r>
          </a:p>
          <a:p>
            <a:pPr>
              <a:lnSpc>
                <a:spcPct val="150000"/>
              </a:lnSpc>
            </a:pPr>
            <a:r>
              <a:rPr lang="en-US" sz="3400" dirty="0">
                <a:solidFill>
                  <a:schemeClr val="accent1"/>
                </a:solidFill>
                <a:latin typeface="Arial" panose="020B0604020202020204" pitchFamily="34" charset="0"/>
                <a:cs typeface="Arial" panose="020B0604020202020204" pitchFamily="34" charset="0"/>
              </a:rPr>
              <a:t>Target open days for </a:t>
            </a:r>
            <a:r>
              <a:rPr lang="en-US" sz="3400" dirty="0" err="1">
                <a:solidFill>
                  <a:schemeClr val="accent1"/>
                </a:solidFill>
                <a:latin typeface="Arial" panose="020B0604020202020204" pitchFamily="34" charset="0"/>
                <a:cs typeface="Arial" panose="020B0604020202020204" pitchFamily="34" charset="0"/>
              </a:rPr>
              <a:t>Travellers</a:t>
            </a:r>
            <a:r>
              <a:rPr lang="en-US" sz="3400" dirty="0">
                <a:solidFill>
                  <a:schemeClr val="accent1"/>
                </a:solidFill>
                <a:latin typeface="Arial" panose="020B0604020202020204" pitchFamily="34" charset="0"/>
                <a:cs typeface="Arial" panose="020B0604020202020204" pitchFamily="34" charset="0"/>
              </a:rPr>
              <a:t> and minority groups</a:t>
            </a:r>
          </a:p>
          <a:p>
            <a:pPr>
              <a:lnSpc>
                <a:spcPct val="150000"/>
              </a:lnSpc>
            </a:pPr>
            <a:r>
              <a:rPr lang="en-US" sz="3400" dirty="0">
                <a:solidFill>
                  <a:schemeClr val="accent1"/>
                </a:solidFill>
                <a:latin typeface="Arial" panose="020B0604020202020204" pitchFamily="34" charset="0"/>
                <a:cs typeface="Arial" panose="020B0604020202020204" pitchFamily="34" charset="0"/>
              </a:rPr>
              <a:t>Seek Traveller representation on ATU Board</a:t>
            </a:r>
          </a:p>
          <a:p>
            <a:pPr>
              <a:lnSpc>
                <a:spcPct val="150000"/>
              </a:lnSpc>
            </a:pPr>
            <a:r>
              <a:rPr lang="en-US" sz="3400" dirty="0">
                <a:solidFill>
                  <a:schemeClr val="accent1"/>
                </a:solidFill>
                <a:latin typeface="Arial" panose="020B0604020202020204" pitchFamily="34" charset="0"/>
                <a:cs typeface="Arial" panose="020B0604020202020204" pitchFamily="34" charset="0"/>
              </a:rPr>
              <a:t>Employ Traveller community members as academics</a:t>
            </a:r>
          </a:p>
          <a:p>
            <a:pPr>
              <a:lnSpc>
                <a:spcPct val="150000"/>
              </a:lnSpc>
            </a:pPr>
            <a:r>
              <a:rPr lang="en-US" sz="3400" dirty="0">
                <a:solidFill>
                  <a:schemeClr val="accent1"/>
                </a:solidFill>
                <a:latin typeface="Arial" panose="020B0604020202020204" pitchFamily="34" charset="0"/>
                <a:cs typeface="Arial" panose="020B0604020202020204" pitchFamily="34" charset="0"/>
              </a:rPr>
              <a:t>Continue partnerships with Traveller </a:t>
            </a:r>
            <a:r>
              <a:rPr lang="en-US" sz="3400" dirty="0" err="1">
                <a:solidFill>
                  <a:schemeClr val="accent1"/>
                </a:solidFill>
                <a:latin typeface="Arial" panose="020B0604020202020204" pitchFamily="34" charset="0"/>
                <a:cs typeface="Arial" panose="020B0604020202020204" pitchFamily="34" charset="0"/>
              </a:rPr>
              <a:t>organisations</a:t>
            </a:r>
            <a:endParaRPr lang="en-US" sz="3400" dirty="0">
              <a:solidFill>
                <a:schemeClr val="accent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93129D1-A310-727B-AE45-49C983E4B8E8}"/>
              </a:ext>
            </a:extLst>
          </p:cNvPr>
          <p:cNvPicPr>
            <a:picLocks noChangeAspect="1"/>
          </p:cNvPicPr>
          <p:nvPr/>
        </p:nvPicPr>
        <p:blipFill>
          <a:blip r:embed="rId2"/>
          <a:stretch>
            <a:fillRect/>
          </a:stretch>
        </p:blipFill>
        <p:spPr>
          <a:xfrm>
            <a:off x="11264059" y="1090930"/>
            <a:ext cx="5050130" cy="10809355"/>
          </a:xfrm>
          <a:prstGeom prst="rect">
            <a:avLst/>
          </a:prstGeom>
        </p:spPr>
      </p:pic>
    </p:spTree>
    <p:extLst>
      <p:ext uri="{BB962C8B-B14F-4D97-AF65-F5344CB8AC3E}">
        <p14:creationId xmlns:p14="http://schemas.microsoft.com/office/powerpoint/2010/main" val="369335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C51573-2DBF-5793-24C2-D2DCF7C5CDB5}"/>
              </a:ext>
            </a:extLst>
          </p:cNvPr>
          <p:cNvSpPr>
            <a:spLocks noGrp="1"/>
          </p:cNvSpPr>
          <p:nvPr>
            <p:ph type="ctrTitle"/>
          </p:nvPr>
        </p:nvSpPr>
        <p:spPr>
          <a:xfrm>
            <a:off x="0" y="0"/>
            <a:ext cx="9906000" cy="2004142"/>
          </a:xfrm>
        </p:spPr>
        <p:txBody>
          <a:bodyPr/>
          <a:lstStyle/>
          <a:p>
            <a:r>
              <a:rPr lang="en-IE" dirty="0"/>
              <a:t>Building </a:t>
            </a:r>
            <a:br>
              <a:rPr lang="en-IE" dirty="0"/>
            </a:br>
            <a:r>
              <a:rPr lang="en-IE" dirty="0"/>
              <a:t>momentum</a:t>
            </a:r>
            <a:br>
              <a:rPr lang="en-IE" dirty="0"/>
            </a:br>
            <a:endParaRPr lang="en-US" dirty="0"/>
          </a:p>
        </p:txBody>
      </p:sp>
      <p:sp>
        <p:nvSpPr>
          <p:cNvPr id="6" name="Subtitle 5">
            <a:extLst>
              <a:ext uri="{FF2B5EF4-FFF2-40B4-BE49-F238E27FC236}">
                <a16:creationId xmlns:a16="http://schemas.microsoft.com/office/drawing/2014/main" id="{F34B4A1A-E6C7-2A24-C96F-E56472B9D171}"/>
              </a:ext>
            </a:extLst>
          </p:cNvPr>
          <p:cNvSpPr>
            <a:spLocks noGrp="1"/>
          </p:cNvSpPr>
          <p:nvPr>
            <p:ph type="subTitle" idx="1"/>
          </p:nvPr>
        </p:nvSpPr>
        <p:spPr>
          <a:xfrm>
            <a:off x="-1" y="9085407"/>
            <a:ext cx="9058941" cy="4311615"/>
          </a:xfrm>
        </p:spPr>
        <p:txBody>
          <a:bodyPr/>
          <a:lstStyle/>
          <a:p>
            <a:pPr>
              <a:lnSpc>
                <a:spcPct val="150000"/>
              </a:lnSpc>
            </a:pPr>
            <a:r>
              <a:rPr lang="en-US" sz="3500" dirty="0"/>
              <a:t>Since this evaluation and initial roll out, a further 2 x courses have been run on the Donegal Letterkenny Campus and the Mayo Campus</a:t>
            </a:r>
          </a:p>
          <a:p>
            <a:endParaRPr lang="en-US" sz="3500" dirty="0"/>
          </a:p>
          <a:p>
            <a:endParaRPr lang="en-US" sz="3500" dirty="0"/>
          </a:p>
          <a:p>
            <a:endParaRPr lang="en-US" sz="3500" dirty="0"/>
          </a:p>
          <a:p>
            <a:endParaRPr lang="en-US" sz="3500" dirty="0"/>
          </a:p>
        </p:txBody>
      </p:sp>
      <p:pic>
        <p:nvPicPr>
          <p:cNvPr id="7" name="Picture 6">
            <a:extLst>
              <a:ext uri="{FF2B5EF4-FFF2-40B4-BE49-F238E27FC236}">
                <a16:creationId xmlns:a16="http://schemas.microsoft.com/office/drawing/2014/main" id="{5F267B4F-74BB-581D-F6A1-D60DF0152468}"/>
              </a:ext>
            </a:extLst>
          </p:cNvPr>
          <p:cNvPicPr>
            <a:picLocks noChangeAspect="1"/>
          </p:cNvPicPr>
          <p:nvPr/>
        </p:nvPicPr>
        <p:blipFill>
          <a:blip r:embed="rId3"/>
          <a:stretch>
            <a:fillRect/>
          </a:stretch>
        </p:blipFill>
        <p:spPr>
          <a:xfrm>
            <a:off x="171154" y="3807896"/>
            <a:ext cx="9563691" cy="4709173"/>
          </a:xfrm>
          <a:prstGeom prst="rect">
            <a:avLst/>
          </a:prstGeom>
        </p:spPr>
      </p:pic>
      <p:sp>
        <p:nvSpPr>
          <p:cNvPr id="9" name="TextBox 8">
            <a:extLst>
              <a:ext uri="{FF2B5EF4-FFF2-40B4-BE49-F238E27FC236}">
                <a16:creationId xmlns:a16="http://schemas.microsoft.com/office/drawing/2014/main" id="{419163BB-F3EA-040F-486F-F81810F7F7F1}"/>
              </a:ext>
            </a:extLst>
          </p:cNvPr>
          <p:cNvSpPr txBox="1"/>
          <p:nvPr/>
        </p:nvSpPr>
        <p:spPr>
          <a:xfrm>
            <a:off x="7468671" y="0"/>
            <a:ext cx="6443330" cy="5632311"/>
          </a:xfrm>
          <a:prstGeom prst="rect">
            <a:avLst/>
          </a:prstGeom>
          <a:solidFill>
            <a:schemeClr val="accent4"/>
          </a:solidFill>
          <a:ln>
            <a:solidFill>
              <a:schemeClr val="bg1"/>
            </a:solidFill>
          </a:ln>
        </p:spPr>
        <p:txBody>
          <a:bodyPr wrap="square" rtlCol="0">
            <a:spAutoFit/>
          </a:bodyPr>
          <a:lstStyle/>
          <a:p>
            <a:pPr>
              <a:lnSpc>
                <a:spcPct val="150000"/>
              </a:lnSpc>
            </a:pPr>
            <a:r>
              <a:rPr lang="en-US" sz="3200" b="1" dirty="0">
                <a:solidFill>
                  <a:schemeClr val="bg1"/>
                </a:solidFill>
              </a:rPr>
              <a:t>A call to action!</a:t>
            </a:r>
          </a:p>
          <a:p>
            <a:pPr>
              <a:lnSpc>
                <a:spcPct val="150000"/>
              </a:lnSpc>
            </a:pPr>
            <a:endParaRPr lang="en-US" sz="3000" dirty="0">
              <a:solidFill>
                <a:schemeClr val="bg1"/>
              </a:solidFill>
            </a:endParaRPr>
          </a:p>
          <a:p>
            <a:pPr>
              <a:lnSpc>
                <a:spcPct val="150000"/>
              </a:lnSpc>
            </a:pPr>
            <a:r>
              <a:rPr lang="en-US" sz="3000" dirty="0">
                <a:solidFill>
                  <a:schemeClr val="bg1"/>
                </a:solidFill>
              </a:rPr>
              <a:t>Students and staff commended ATU's initial efforts and urge the university to take a leadership role in race equality for Higher Education in Ireland and beyond.</a:t>
            </a:r>
          </a:p>
          <a:p>
            <a:pPr algn="r"/>
            <a:endParaRPr lang="en-IE" sz="3000" dirty="0">
              <a:solidFill>
                <a:schemeClr val="bg1"/>
              </a:solidFill>
            </a:endParaRPr>
          </a:p>
        </p:txBody>
      </p:sp>
      <p:sp>
        <p:nvSpPr>
          <p:cNvPr id="3" name="TextBox 2">
            <a:extLst>
              <a:ext uri="{FF2B5EF4-FFF2-40B4-BE49-F238E27FC236}">
                <a16:creationId xmlns:a16="http://schemas.microsoft.com/office/drawing/2014/main" id="{B08400FF-4BF2-24D8-8FEB-0C6FBB98DAEF}"/>
              </a:ext>
            </a:extLst>
          </p:cNvPr>
          <p:cNvSpPr txBox="1"/>
          <p:nvPr/>
        </p:nvSpPr>
        <p:spPr>
          <a:xfrm>
            <a:off x="17522456" y="4801173"/>
            <a:ext cx="5528930" cy="9078832"/>
          </a:xfrm>
          <a:prstGeom prst="rect">
            <a:avLst/>
          </a:prstGeom>
          <a:solidFill>
            <a:schemeClr val="accent4"/>
          </a:solidFill>
        </p:spPr>
        <p:txBody>
          <a:bodyPr wrap="square">
            <a:spAutoFit/>
          </a:bodyPr>
          <a:lstStyle/>
          <a:p>
            <a:pPr>
              <a:lnSpc>
                <a:spcPct val="150000"/>
              </a:lnSpc>
            </a:pPr>
            <a:r>
              <a:rPr lang="en-US" sz="2800" dirty="0">
                <a:solidFill>
                  <a:schemeClr val="bg1"/>
                </a:solidFill>
              </a:rPr>
              <a:t>Only </a:t>
            </a:r>
            <a:r>
              <a:rPr lang="en-US" sz="2800" b="1" dirty="0">
                <a:solidFill>
                  <a:schemeClr val="bg1"/>
                </a:solidFill>
              </a:rPr>
              <a:t>167 Irish </a:t>
            </a:r>
            <a:r>
              <a:rPr lang="en-US" sz="2800" b="1" dirty="0" err="1">
                <a:solidFill>
                  <a:schemeClr val="bg1"/>
                </a:solidFill>
              </a:rPr>
              <a:t>Travellers</a:t>
            </a:r>
            <a:r>
              <a:rPr lang="en-US" sz="2800" dirty="0">
                <a:solidFill>
                  <a:schemeClr val="bg1"/>
                </a:solidFill>
              </a:rPr>
              <a:t> held a third-level qualification in 2016 (CSO). Less than </a:t>
            </a:r>
            <a:r>
              <a:rPr lang="en-US" sz="2800" b="1" dirty="0">
                <a:solidFill>
                  <a:schemeClr val="bg1"/>
                </a:solidFill>
              </a:rPr>
              <a:t>10%</a:t>
            </a:r>
            <a:r>
              <a:rPr lang="en-US" sz="2800" dirty="0">
                <a:solidFill>
                  <a:schemeClr val="bg1"/>
                </a:solidFill>
              </a:rPr>
              <a:t> completed upper secondary school, yet 60% of </a:t>
            </a:r>
            <a:r>
              <a:rPr lang="en-US" sz="2800" dirty="0" err="1">
                <a:solidFill>
                  <a:schemeClr val="bg1"/>
                </a:solidFill>
              </a:rPr>
              <a:t>Travellers</a:t>
            </a:r>
            <a:r>
              <a:rPr lang="en-US" sz="2800" dirty="0">
                <a:solidFill>
                  <a:schemeClr val="bg1"/>
                </a:solidFill>
              </a:rPr>
              <a:t> are under 25 — making higher education access a critical priority. </a:t>
            </a:r>
          </a:p>
          <a:p>
            <a:pPr>
              <a:lnSpc>
                <a:spcPct val="150000"/>
              </a:lnSpc>
            </a:pPr>
            <a:r>
              <a:rPr lang="en-US" sz="2800" i="1" dirty="0">
                <a:solidFill>
                  <a:schemeClr val="bg1"/>
                </a:solidFill>
              </a:rPr>
              <a:t>*While </a:t>
            </a:r>
            <a:r>
              <a:rPr lang="en-IE" sz="2800" i="1" dirty="0">
                <a:solidFill>
                  <a:schemeClr val="bg1"/>
                </a:solidFill>
              </a:rPr>
              <a:t>Census 2022 data are now available through CSO datasets, a clear updated headline figure is less widely reported, although more recent policy sources suggest modest improvement in participation rates.</a:t>
            </a:r>
          </a:p>
        </p:txBody>
      </p:sp>
    </p:spTree>
    <p:extLst>
      <p:ext uri="{BB962C8B-B14F-4D97-AF65-F5344CB8AC3E}">
        <p14:creationId xmlns:p14="http://schemas.microsoft.com/office/powerpoint/2010/main" val="2744954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8842-8B5F-6AFF-256F-8692157BEFBC}"/>
              </a:ext>
            </a:extLst>
          </p:cNvPr>
          <p:cNvSpPr>
            <a:spLocks noGrp="1"/>
          </p:cNvSpPr>
          <p:nvPr>
            <p:ph type="ctrTitle"/>
          </p:nvPr>
        </p:nvSpPr>
        <p:spPr>
          <a:xfrm>
            <a:off x="-1581" y="0"/>
            <a:ext cx="17417711" cy="1434727"/>
          </a:xfrm>
        </p:spPr>
        <p:txBody>
          <a:bodyPr wrap="square" anchor="t">
            <a:normAutofit/>
          </a:bodyPr>
          <a:lstStyle/>
          <a:p>
            <a:r>
              <a:rPr lang="en-US" dirty="0"/>
              <a:t>Reflections and key learning</a:t>
            </a:r>
            <a:endParaRPr lang="en-IE" dirty="0"/>
          </a:p>
        </p:txBody>
      </p:sp>
      <p:sp>
        <p:nvSpPr>
          <p:cNvPr id="3" name="Subtitle 2">
            <a:extLst>
              <a:ext uri="{FF2B5EF4-FFF2-40B4-BE49-F238E27FC236}">
                <a16:creationId xmlns:a16="http://schemas.microsoft.com/office/drawing/2014/main" id="{27581659-9E16-5AD9-F030-897AD795C172}"/>
              </a:ext>
            </a:extLst>
          </p:cNvPr>
          <p:cNvSpPr>
            <a:spLocks noGrp="1"/>
          </p:cNvSpPr>
          <p:nvPr>
            <p:ph type="body" sz="quarter" idx="14"/>
          </p:nvPr>
        </p:nvSpPr>
        <p:spPr>
          <a:xfrm>
            <a:off x="0" y="2305553"/>
            <a:ext cx="13252863" cy="10950826"/>
          </a:xfrm>
        </p:spPr>
        <p:txBody>
          <a:bodyPr>
            <a:normAutofit fontScale="92500" lnSpcReduction="10000"/>
          </a:bodyPr>
          <a:lstStyle/>
          <a:p>
            <a:pPr marL="457200" indent="-457200">
              <a:lnSpc>
                <a:spcPct val="150000"/>
              </a:lnSpc>
              <a:buFont typeface="Arial" panose="020B0604020202020204" pitchFamily="34" charset="0"/>
              <a:buChar char="•"/>
            </a:pPr>
            <a:r>
              <a:rPr lang="en-US" sz="3400" b="0" dirty="0"/>
              <a:t>The process demonstrated that the cultivation of “new attitudes” (Crowley, 2003) among staff and systems is essential to promoting equality, requiring openness to learning from those experiencing structural disadvantage.</a:t>
            </a:r>
          </a:p>
          <a:p>
            <a:pPr marL="457200" indent="-457200">
              <a:lnSpc>
                <a:spcPct val="150000"/>
              </a:lnSpc>
              <a:buFont typeface="Arial" panose="020B0604020202020204" pitchFamily="34" charset="0"/>
              <a:buChar char="•"/>
            </a:pPr>
            <a:r>
              <a:rPr lang="en-US" sz="3400" b="0" dirty="0"/>
              <a:t>Students consistently affirmed their expertise through lived experience &amp; valued opportunities to shape the </a:t>
            </a:r>
            <a:r>
              <a:rPr lang="en-US" sz="3400" b="0" dirty="0" err="1"/>
              <a:t>programme</a:t>
            </a:r>
            <a:r>
              <a:rPr lang="en-US" sz="3400" b="0" dirty="0"/>
              <a:t>. </a:t>
            </a:r>
          </a:p>
          <a:p>
            <a:pPr marL="457200" indent="-457200">
              <a:lnSpc>
                <a:spcPct val="150000"/>
              </a:lnSpc>
              <a:buFont typeface="Arial" panose="020B0604020202020204" pitchFamily="34" charset="0"/>
              <a:buChar char="•"/>
            </a:pPr>
            <a:r>
              <a:rPr lang="en-US" sz="3400" b="0" dirty="0"/>
              <a:t>The </a:t>
            </a:r>
            <a:r>
              <a:rPr lang="en-US" sz="3400" b="0" dirty="0" err="1"/>
              <a:t>programme</a:t>
            </a:r>
            <a:r>
              <a:rPr lang="en-US" sz="3400" b="0" dirty="0"/>
              <a:t> led to increased confidence, strengthened peer support &amp; new educational aspirations. This initiative illustrates how HEIs can advance PATH 5 objectives by embedding community partnership, culturally responsive pedagogy &amp; flexible access routes. </a:t>
            </a:r>
          </a:p>
          <a:p>
            <a:pPr marL="457200" indent="-457200">
              <a:lnSpc>
                <a:spcPct val="150000"/>
              </a:lnSpc>
              <a:buFont typeface="Arial" panose="020B0604020202020204" pitchFamily="34" charset="0"/>
              <a:buChar char="•"/>
            </a:pPr>
            <a:r>
              <a:rPr lang="en-US" sz="3400" b="0" dirty="0"/>
              <a:t>The findings offer practical guidance for institutions seeking to meaningfully include underrepresented groups &amp; position Traveller voices as co-creators of equitable educational pathways</a:t>
            </a:r>
            <a:r>
              <a:rPr lang="en-US" sz="3400" dirty="0"/>
              <a:t>. </a:t>
            </a:r>
            <a:endParaRPr lang="en-IE" sz="3400" dirty="0"/>
          </a:p>
        </p:txBody>
      </p:sp>
      <p:pic>
        <p:nvPicPr>
          <p:cNvPr id="7" name="Picture 6">
            <a:extLst>
              <a:ext uri="{FF2B5EF4-FFF2-40B4-BE49-F238E27FC236}">
                <a16:creationId xmlns:a16="http://schemas.microsoft.com/office/drawing/2014/main" id="{95E934C9-4ABC-8FD9-BCEF-0134F0485A1D}"/>
              </a:ext>
            </a:extLst>
          </p:cNvPr>
          <p:cNvPicPr>
            <a:picLocks noChangeAspect="1"/>
          </p:cNvPicPr>
          <p:nvPr/>
        </p:nvPicPr>
        <p:blipFill>
          <a:blip r:embed="rId2"/>
          <a:srcRect l="1296"/>
          <a:stretch>
            <a:fillRect/>
          </a:stretch>
        </p:blipFill>
        <p:spPr>
          <a:xfrm>
            <a:off x="13251283" y="2305553"/>
            <a:ext cx="8929580" cy="10080000"/>
          </a:xfrm>
          <a:prstGeom prst="rect">
            <a:avLst/>
          </a:prstGeom>
          <a:noFill/>
        </p:spPr>
      </p:pic>
    </p:spTree>
    <p:extLst>
      <p:ext uri="{BB962C8B-B14F-4D97-AF65-F5344CB8AC3E}">
        <p14:creationId xmlns:p14="http://schemas.microsoft.com/office/powerpoint/2010/main" val="1999996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B961A-97C6-3DFC-0BCE-CDC1AB45C8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A95E07-411D-25C7-7276-757875AD2A48}"/>
              </a:ext>
            </a:extLst>
          </p:cNvPr>
          <p:cNvSpPr>
            <a:spLocks noGrp="1"/>
          </p:cNvSpPr>
          <p:nvPr>
            <p:ph type="ctrTitle"/>
          </p:nvPr>
        </p:nvSpPr>
        <p:spPr/>
        <p:txBody>
          <a:bodyPr/>
          <a:lstStyle/>
          <a:p>
            <a:r>
              <a:rPr lang="en-US" dirty="0"/>
              <a:t>Thank you</a:t>
            </a:r>
            <a:br>
              <a:rPr lang="en-US" dirty="0"/>
            </a:br>
            <a:br>
              <a:rPr lang="en-US" dirty="0"/>
            </a:br>
            <a:r>
              <a:rPr lang="en-US" sz="2400" dirty="0"/>
              <a:t>Mairéad Cluskey, Department of Environmental Humanities and Social Sciences</a:t>
            </a:r>
            <a:br>
              <a:rPr lang="en-US" sz="2400" dirty="0"/>
            </a:br>
            <a:r>
              <a:rPr lang="en-US" sz="2400" dirty="0"/>
              <a:t>mairead.Cluskey@atu.ie</a:t>
            </a:r>
            <a:br>
              <a:rPr lang="en-US" sz="2400" dirty="0"/>
            </a:br>
            <a:r>
              <a:rPr lang="en-US" sz="2400" dirty="0"/>
              <a:t>Atlantic Technological University</a:t>
            </a:r>
            <a:endParaRPr lang="en-US" dirty="0"/>
          </a:p>
        </p:txBody>
      </p:sp>
      <p:pic>
        <p:nvPicPr>
          <p:cNvPr id="3" name="Picture 2">
            <a:extLst>
              <a:ext uri="{FF2B5EF4-FFF2-40B4-BE49-F238E27FC236}">
                <a16:creationId xmlns:a16="http://schemas.microsoft.com/office/drawing/2014/main" id="{2D541DE6-7048-BF3D-0C08-E7BD0E7CA4E9}"/>
              </a:ext>
            </a:extLst>
          </p:cNvPr>
          <p:cNvPicPr>
            <a:picLocks noChangeAspect="1"/>
          </p:cNvPicPr>
          <p:nvPr/>
        </p:nvPicPr>
        <p:blipFill>
          <a:blip r:embed="rId2"/>
          <a:stretch>
            <a:fillRect/>
          </a:stretch>
        </p:blipFill>
        <p:spPr>
          <a:xfrm>
            <a:off x="14108201" y="1270253"/>
            <a:ext cx="7311619" cy="10199118"/>
          </a:xfrm>
          <a:prstGeom prst="rect">
            <a:avLst/>
          </a:prstGeom>
        </p:spPr>
      </p:pic>
    </p:spTree>
    <p:extLst>
      <p:ext uri="{BB962C8B-B14F-4D97-AF65-F5344CB8AC3E}">
        <p14:creationId xmlns:p14="http://schemas.microsoft.com/office/powerpoint/2010/main" val="324235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D71ACAB1-8CBB-355C-F199-6FBF28455B96}"/>
              </a:ext>
            </a:extLst>
          </p:cNvPr>
          <p:cNvSpPr>
            <a:spLocks noGrp="1"/>
          </p:cNvSpPr>
          <p:nvPr>
            <p:ph type="ctrTitle"/>
          </p:nvPr>
        </p:nvSpPr>
        <p:spPr>
          <a:xfrm>
            <a:off x="0" y="719236"/>
            <a:ext cx="10675088" cy="2004142"/>
          </a:xfrm>
        </p:spPr>
        <p:txBody>
          <a:bodyPr wrap="square" anchor="t">
            <a:normAutofit/>
          </a:bodyPr>
          <a:lstStyle/>
          <a:p>
            <a:r>
              <a:rPr lang="en-IE" dirty="0"/>
              <a:t>Introduction &amp; Context</a:t>
            </a:r>
          </a:p>
        </p:txBody>
      </p:sp>
      <p:pic>
        <p:nvPicPr>
          <p:cNvPr id="5" name="Picture 4">
            <a:extLst>
              <a:ext uri="{FF2B5EF4-FFF2-40B4-BE49-F238E27FC236}">
                <a16:creationId xmlns:a16="http://schemas.microsoft.com/office/drawing/2014/main" id="{881803FE-0940-1CB4-A42E-5989D1311E3E}"/>
              </a:ext>
            </a:extLst>
          </p:cNvPr>
          <p:cNvPicPr>
            <a:picLocks noChangeAspect="1"/>
          </p:cNvPicPr>
          <p:nvPr/>
        </p:nvPicPr>
        <p:blipFill>
          <a:blip r:embed="rId2"/>
          <a:srcRect l="937" r="4152" b="-1"/>
          <a:stretch>
            <a:fillRect/>
          </a:stretch>
        </p:blipFill>
        <p:spPr>
          <a:xfrm>
            <a:off x="1264826" y="2723378"/>
            <a:ext cx="9720000" cy="6682480"/>
          </a:xfrm>
          <a:prstGeom prst="rect">
            <a:avLst/>
          </a:prstGeom>
          <a:noFill/>
        </p:spPr>
      </p:pic>
      <p:sp>
        <p:nvSpPr>
          <p:cNvPr id="42" name="Subtitle 41">
            <a:extLst>
              <a:ext uri="{FF2B5EF4-FFF2-40B4-BE49-F238E27FC236}">
                <a16:creationId xmlns:a16="http://schemas.microsoft.com/office/drawing/2014/main" id="{F0833A9E-A509-6A1C-E8A1-0399921E0163}"/>
              </a:ext>
            </a:extLst>
          </p:cNvPr>
          <p:cNvSpPr>
            <a:spLocks noGrp="1"/>
          </p:cNvSpPr>
          <p:nvPr>
            <p:ph type="subTitle" idx="1"/>
          </p:nvPr>
        </p:nvSpPr>
        <p:spPr>
          <a:xfrm>
            <a:off x="12191206" y="6975991"/>
            <a:ext cx="11332029" cy="1988962"/>
          </a:xfrm>
        </p:spPr>
        <p:txBody>
          <a:bodyPr wrap="square">
            <a:normAutofit/>
          </a:bodyPr>
          <a:lstStyle/>
          <a:p>
            <a:pPr algn="ctr"/>
            <a:r>
              <a:rPr lang="en-US" i="1" dirty="0"/>
              <a:t>Two existing L8 modules from Community Development and Youth Work were offered as a SPA, launching in early 2024. </a:t>
            </a:r>
          </a:p>
          <a:p>
            <a:endParaRPr lang="en-US" dirty="0"/>
          </a:p>
        </p:txBody>
      </p:sp>
      <p:sp>
        <p:nvSpPr>
          <p:cNvPr id="44" name="Text Placeholder 43">
            <a:extLst>
              <a:ext uri="{FF2B5EF4-FFF2-40B4-BE49-F238E27FC236}">
                <a16:creationId xmlns:a16="http://schemas.microsoft.com/office/drawing/2014/main" id="{8535BCB9-6A87-24BC-2BEC-42FBEB6B0A4A}"/>
              </a:ext>
            </a:extLst>
          </p:cNvPr>
          <p:cNvSpPr>
            <a:spLocks noGrp="1"/>
          </p:cNvSpPr>
          <p:nvPr>
            <p:ph type="body" sz="quarter" idx="15"/>
          </p:nvPr>
        </p:nvSpPr>
        <p:spPr>
          <a:xfrm>
            <a:off x="10984826" y="1233019"/>
            <a:ext cx="11025273" cy="5408393"/>
          </a:xfrm>
        </p:spPr>
        <p:txBody>
          <a:bodyPr anchor="b">
            <a:noAutofit/>
          </a:bodyPr>
          <a:lstStyle/>
          <a:p>
            <a:pPr>
              <a:lnSpc>
                <a:spcPct val="150000"/>
              </a:lnSpc>
            </a:pPr>
            <a:r>
              <a:rPr lang="en-US" sz="3000" dirty="0"/>
              <a:t>The Special Purpose Award (SPA) in Community Development Practice was developed on ATU's Mayo and Galway City campuses, specifically welcoming applications from the Traveller Community in response to an expressed need. The HSE approached ATU Mayo staff to support this distinct training need, which extended beyond Mayo into Roscommon, Galway, and other areas.</a:t>
            </a:r>
          </a:p>
        </p:txBody>
      </p:sp>
      <p:sp>
        <p:nvSpPr>
          <p:cNvPr id="9" name="TextBox 8">
            <a:extLst>
              <a:ext uri="{FF2B5EF4-FFF2-40B4-BE49-F238E27FC236}">
                <a16:creationId xmlns:a16="http://schemas.microsoft.com/office/drawing/2014/main" id="{B7425037-40F2-A656-BFE1-4EC7B78793F3}"/>
              </a:ext>
            </a:extLst>
          </p:cNvPr>
          <p:cNvSpPr txBox="1"/>
          <p:nvPr/>
        </p:nvSpPr>
        <p:spPr>
          <a:xfrm>
            <a:off x="1264826" y="9778784"/>
            <a:ext cx="21552644" cy="1631216"/>
          </a:xfrm>
          <a:prstGeom prst="rect">
            <a:avLst/>
          </a:prstGeom>
          <a:noFill/>
        </p:spPr>
        <p:txBody>
          <a:bodyPr wrap="square">
            <a:spAutoFit/>
          </a:bodyPr>
          <a:lstStyle/>
          <a:p>
            <a:r>
              <a:rPr lang="en-US" sz="5000" dirty="0">
                <a:solidFill>
                  <a:schemeClr val="accent1"/>
                </a:solidFill>
              </a:rPr>
              <a:t>The evaluation complemented student experience, affirms Traveller students at ATU, and highlights barriers to participation</a:t>
            </a:r>
          </a:p>
        </p:txBody>
      </p:sp>
    </p:spTree>
    <p:extLst>
      <p:ext uri="{BB962C8B-B14F-4D97-AF65-F5344CB8AC3E}">
        <p14:creationId xmlns:p14="http://schemas.microsoft.com/office/powerpoint/2010/main" val="2747042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C1718773-6FBB-75E4-31FA-686838B6B049}"/>
              </a:ext>
            </a:extLst>
          </p:cNvPr>
          <p:cNvSpPr>
            <a:spLocks noGrp="1"/>
          </p:cNvSpPr>
          <p:nvPr>
            <p:ph type="body" sz="quarter" idx="15"/>
          </p:nvPr>
        </p:nvSpPr>
        <p:spPr>
          <a:xfrm>
            <a:off x="-1580" y="0"/>
            <a:ext cx="16540748" cy="1547813"/>
          </a:xfrm>
        </p:spPr>
        <p:txBody>
          <a:bodyPr anchor="b">
            <a:normAutofit/>
          </a:bodyPr>
          <a:lstStyle/>
          <a:p>
            <a:r>
              <a:rPr lang="en-US" sz="6000" dirty="0"/>
              <a:t>Race Equality and Collaboration</a:t>
            </a:r>
          </a:p>
        </p:txBody>
      </p:sp>
      <p:pic>
        <p:nvPicPr>
          <p:cNvPr id="3" name="Picture 2">
            <a:extLst>
              <a:ext uri="{FF2B5EF4-FFF2-40B4-BE49-F238E27FC236}">
                <a16:creationId xmlns:a16="http://schemas.microsoft.com/office/drawing/2014/main" id="{97667129-75A1-8B4B-9A4C-4E64C6B6BAAF}"/>
              </a:ext>
            </a:extLst>
          </p:cNvPr>
          <p:cNvPicPr>
            <a:picLocks noChangeAspect="1"/>
          </p:cNvPicPr>
          <p:nvPr/>
        </p:nvPicPr>
        <p:blipFill>
          <a:blip r:embed="rId3"/>
          <a:stretch>
            <a:fillRect/>
          </a:stretch>
        </p:blipFill>
        <p:spPr>
          <a:xfrm>
            <a:off x="499022" y="3223260"/>
            <a:ext cx="22763338" cy="8092440"/>
          </a:xfrm>
          <a:prstGeom prst="rect">
            <a:avLst/>
          </a:prstGeom>
          <a:noFill/>
        </p:spPr>
      </p:pic>
    </p:spTree>
    <p:extLst>
      <p:ext uri="{BB962C8B-B14F-4D97-AF65-F5344CB8AC3E}">
        <p14:creationId xmlns:p14="http://schemas.microsoft.com/office/powerpoint/2010/main" val="3570710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63">
            <a:extLst>
              <a:ext uri="{FF2B5EF4-FFF2-40B4-BE49-F238E27FC236}">
                <a16:creationId xmlns:a16="http://schemas.microsoft.com/office/drawing/2014/main" id="{DE60FFFD-0941-BD32-C31A-5C2F324771A1}"/>
              </a:ext>
            </a:extLst>
          </p:cNvPr>
          <p:cNvSpPr>
            <a:spLocks noGrp="1"/>
          </p:cNvSpPr>
          <p:nvPr>
            <p:ph type="ctrTitle"/>
          </p:nvPr>
        </p:nvSpPr>
        <p:spPr>
          <a:xfrm>
            <a:off x="-937260" y="604239"/>
            <a:ext cx="12163330" cy="5486397"/>
          </a:xfrm>
        </p:spPr>
        <p:txBody>
          <a:bodyPr vert="horz" wrap="square" lIns="1260000" tIns="45720" rIns="0" bIns="45720" rtlCol="0" anchor="t" anchorCtr="0">
            <a:normAutofit/>
          </a:bodyPr>
          <a:lstStyle/>
          <a:p>
            <a:pPr>
              <a:lnSpc>
                <a:spcPct val="90000"/>
              </a:lnSpc>
            </a:pPr>
            <a:r>
              <a:rPr lang="en-US" sz="5600" dirty="0"/>
              <a:t>Working in partnership was central to the design and rollout of the Certificate in Community Development Practice.</a:t>
            </a:r>
            <a:br>
              <a:rPr lang="en-US" sz="5600" dirty="0"/>
            </a:br>
            <a:endParaRPr lang="en-US" sz="5600" dirty="0"/>
          </a:p>
        </p:txBody>
      </p:sp>
      <p:sp>
        <p:nvSpPr>
          <p:cNvPr id="7" name="TextBox 6">
            <a:extLst>
              <a:ext uri="{FF2B5EF4-FFF2-40B4-BE49-F238E27FC236}">
                <a16:creationId xmlns:a16="http://schemas.microsoft.com/office/drawing/2014/main" id="{527C659E-B07B-5697-4D78-EB39B3E7395B}"/>
              </a:ext>
            </a:extLst>
          </p:cNvPr>
          <p:cNvSpPr txBox="1"/>
          <p:nvPr/>
        </p:nvSpPr>
        <p:spPr>
          <a:xfrm>
            <a:off x="-937260" y="5289081"/>
            <a:ext cx="12163330" cy="3488935"/>
          </a:xfrm>
          <a:prstGeom prst="rect">
            <a:avLst/>
          </a:prstGeom>
        </p:spPr>
        <p:txBody>
          <a:bodyPr vert="horz" lIns="1260000" tIns="45720" rIns="0" bIns="45720" rtlCol="0">
            <a:normAutofit/>
          </a:bodyPr>
          <a:lstStyle/>
          <a:p>
            <a:pPr defTabSz="1828709">
              <a:lnSpc>
                <a:spcPct val="150000"/>
              </a:lnSpc>
              <a:spcAft>
                <a:spcPts val="600"/>
              </a:spcAft>
            </a:pPr>
            <a:r>
              <a:rPr lang="en-US" sz="3500" i="1" dirty="0">
                <a:solidFill>
                  <a:srgbClr val="035D68"/>
                </a:solidFill>
                <a:latin typeface="Arial" panose="020B0604020202020204" pitchFamily="34" charset="0"/>
                <a:cs typeface="Arial" panose="020B0604020202020204" pitchFamily="34" charset="0"/>
              </a:rPr>
              <a:t>Partnership was central to the </a:t>
            </a:r>
            <a:r>
              <a:rPr lang="en-US" sz="3500" i="1" dirty="0" err="1">
                <a:solidFill>
                  <a:srgbClr val="035D68"/>
                </a:solidFill>
                <a:latin typeface="Arial" panose="020B0604020202020204" pitchFamily="34" charset="0"/>
                <a:cs typeface="Arial" panose="020B0604020202020204" pitchFamily="34" charset="0"/>
              </a:rPr>
              <a:t>programme's</a:t>
            </a:r>
            <a:r>
              <a:rPr lang="en-US" sz="3500" i="1" dirty="0">
                <a:solidFill>
                  <a:srgbClr val="035D68"/>
                </a:solidFill>
                <a:latin typeface="Arial" panose="020B0604020202020204" pitchFamily="34" charset="0"/>
                <a:cs typeface="Arial" panose="020B0604020202020204" pitchFamily="34" charset="0"/>
              </a:rPr>
              <a:t> design and delivery. Internal and external partners contributed funding, recruitment, student support, and </a:t>
            </a:r>
            <a:r>
              <a:rPr lang="en-US" sz="3500" i="1" dirty="0" err="1">
                <a:solidFill>
                  <a:srgbClr val="035D68"/>
                </a:solidFill>
                <a:latin typeface="Arial" panose="020B0604020202020204" pitchFamily="34" charset="0"/>
                <a:cs typeface="Arial" panose="020B0604020202020204" pitchFamily="34" charset="0"/>
              </a:rPr>
              <a:t>programme</a:t>
            </a:r>
            <a:r>
              <a:rPr lang="en-US" sz="3500" i="1" dirty="0">
                <a:solidFill>
                  <a:srgbClr val="035D68"/>
                </a:solidFill>
                <a:latin typeface="Arial" panose="020B0604020202020204" pitchFamily="34" charset="0"/>
                <a:cs typeface="Arial" panose="020B0604020202020204" pitchFamily="34" charset="0"/>
              </a:rPr>
              <a:t> recognition</a:t>
            </a:r>
          </a:p>
        </p:txBody>
      </p:sp>
      <p:pic>
        <p:nvPicPr>
          <p:cNvPr id="5" name="Picture 4">
            <a:extLst>
              <a:ext uri="{FF2B5EF4-FFF2-40B4-BE49-F238E27FC236}">
                <a16:creationId xmlns:a16="http://schemas.microsoft.com/office/drawing/2014/main" id="{1A283418-CB14-C090-E670-0A2B70D39690}"/>
              </a:ext>
            </a:extLst>
          </p:cNvPr>
          <p:cNvPicPr>
            <a:picLocks noChangeAspect="1"/>
          </p:cNvPicPr>
          <p:nvPr/>
        </p:nvPicPr>
        <p:blipFill>
          <a:blip r:embed="rId2"/>
          <a:stretch>
            <a:fillRect/>
          </a:stretch>
        </p:blipFill>
        <p:spPr>
          <a:xfrm>
            <a:off x="12191204" y="499813"/>
            <a:ext cx="10923906" cy="11181647"/>
          </a:xfrm>
          <a:prstGeom prst="rect">
            <a:avLst/>
          </a:prstGeom>
          <a:noFill/>
        </p:spPr>
      </p:pic>
    </p:spTree>
    <p:extLst>
      <p:ext uri="{BB962C8B-B14F-4D97-AF65-F5344CB8AC3E}">
        <p14:creationId xmlns:p14="http://schemas.microsoft.com/office/powerpoint/2010/main" val="69590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B3845DC-9A87-3928-0CBC-D6D38838BFE2}"/>
              </a:ext>
            </a:extLst>
          </p:cNvPr>
          <p:cNvSpPr>
            <a:spLocks noGrp="1"/>
          </p:cNvSpPr>
          <p:nvPr>
            <p:ph type="ctrTitle"/>
          </p:nvPr>
        </p:nvSpPr>
        <p:spPr>
          <a:xfrm>
            <a:off x="-66432" y="583525"/>
            <a:ext cx="16542327" cy="1434727"/>
          </a:xfrm>
        </p:spPr>
        <p:txBody>
          <a:bodyPr/>
          <a:lstStyle/>
          <a:p>
            <a:r>
              <a:rPr lang="en-US" dirty="0"/>
              <a:t>Certificate in Community Development Practice</a:t>
            </a:r>
          </a:p>
        </p:txBody>
      </p:sp>
      <p:sp>
        <p:nvSpPr>
          <p:cNvPr id="12" name="Text Placeholder 11">
            <a:extLst>
              <a:ext uri="{FF2B5EF4-FFF2-40B4-BE49-F238E27FC236}">
                <a16:creationId xmlns:a16="http://schemas.microsoft.com/office/drawing/2014/main" id="{32BA5BDD-C330-BF0D-2017-1D63D1237177}"/>
              </a:ext>
            </a:extLst>
          </p:cNvPr>
          <p:cNvSpPr>
            <a:spLocks noGrp="1"/>
          </p:cNvSpPr>
          <p:nvPr>
            <p:ph type="body" sz="quarter" idx="14"/>
          </p:nvPr>
        </p:nvSpPr>
        <p:spPr>
          <a:xfrm>
            <a:off x="-1579" y="4310145"/>
            <a:ext cx="12866974" cy="4299466"/>
          </a:xfrm>
        </p:spPr>
        <p:txBody>
          <a:bodyPr/>
          <a:lstStyle/>
          <a:p>
            <a:r>
              <a:rPr lang="en-US" dirty="0"/>
              <a:t>10-credit introductory </a:t>
            </a:r>
            <a:r>
              <a:rPr lang="en-US" dirty="0" err="1"/>
              <a:t>programme</a:t>
            </a:r>
            <a:r>
              <a:rPr lang="en-US" dirty="0"/>
              <a:t> for emerging or existing community development practitioners, underpinned by the All-Ireland Standards for Community Work (2016) and </a:t>
            </a:r>
            <a:r>
              <a:rPr lang="en-US" dirty="0" err="1"/>
              <a:t>recognised</a:t>
            </a:r>
            <a:r>
              <a:rPr lang="en-US" dirty="0"/>
              <a:t> by AIEB as pre-professional education.</a:t>
            </a:r>
          </a:p>
        </p:txBody>
      </p:sp>
      <p:pic>
        <p:nvPicPr>
          <p:cNvPr id="3" name="Picture 2">
            <a:extLst>
              <a:ext uri="{FF2B5EF4-FFF2-40B4-BE49-F238E27FC236}">
                <a16:creationId xmlns:a16="http://schemas.microsoft.com/office/drawing/2014/main" id="{66BB9F2F-B16B-B2D0-22C9-027144E10C58}"/>
              </a:ext>
            </a:extLst>
          </p:cNvPr>
          <p:cNvPicPr>
            <a:picLocks noChangeAspect="1"/>
          </p:cNvPicPr>
          <p:nvPr/>
        </p:nvPicPr>
        <p:blipFill>
          <a:blip r:embed="rId2"/>
          <a:stretch>
            <a:fillRect/>
          </a:stretch>
        </p:blipFill>
        <p:spPr>
          <a:xfrm>
            <a:off x="1236632" y="10532612"/>
            <a:ext cx="7425300" cy="1880368"/>
          </a:xfrm>
          <a:prstGeom prst="rect">
            <a:avLst/>
          </a:prstGeom>
        </p:spPr>
      </p:pic>
      <p:pic>
        <p:nvPicPr>
          <p:cNvPr id="5" name="Picture 4">
            <a:extLst>
              <a:ext uri="{FF2B5EF4-FFF2-40B4-BE49-F238E27FC236}">
                <a16:creationId xmlns:a16="http://schemas.microsoft.com/office/drawing/2014/main" id="{B09589CE-CD54-3A69-300C-1E10D94A00E0}"/>
              </a:ext>
            </a:extLst>
          </p:cNvPr>
          <p:cNvPicPr>
            <a:picLocks noChangeAspect="1"/>
          </p:cNvPicPr>
          <p:nvPr/>
        </p:nvPicPr>
        <p:blipFill>
          <a:blip r:embed="rId3"/>
          <a:stretch>
            <a:fillRect/>
          </a:stretch>
        </p:blipFill>
        <p:spPr>
          <a:xfrm>
            <a:off x="1236632" y="8445441"/>
            <a:ext cx="5409022" cy="1880368"/>
          </a:xfrm>
          <a:prstGeom prst="rect">
            <a:avLst/>
          </a:prstGeom>
        </p:spPr>
      </p:pic>
      <p:pic>
        <p:nvPicPr>
          <p:cNvPr id="15" name="Picture 14">
            <a:extLst>
              <a:ext uri="{FF2B5EF4-FFF2-40B4-BE49-F238E27FC236}">
                <a16:creationId xmlns:a16="http://schemas.microsoft.com/office/drawing/2014/main" id="{1FE76B75-7CB9-63E5-8610-E6F400717B2C}"/>
              </a:ext>
            </a:extLst>
          </p:cNvPr>
          <p:cNvPicPr>
            <a:picLocks noChangeAspect="1"/>
          </p:cNvPicPr>
          <p:nvPr/>
        </p:nvPicPr>
        <p:blipFill>
          <a:blip r:embed="rId4"/>
          <a:stretch>
            <a:fillRect/>
          </a:stretch>
        </p:blipFill>
        <p:spPr>
          <a:xfrm>
            <a:off x="13412995" y="2514600"/>
            <a:ext cx="9559937" cy="10632012"/>
          </a:xfrm>
          <a:prstGeom prst="rect">
            <a:avLst/>
          </a:prstGeom>
        </p:spPr>
      </p:pic>
    </p:spTree>
    <p:extLst>
      <p:ext uri="{BB962C8B-B14F-4D97-AF65-F5344CB8AC3E}">
        <p14:creationId xmlns:p14="http://schemas.microsoft.com/office/powerpoint/2010/main" val="3930342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D06EBA-5A0E-E85B-8A71-3B3567FCE1AE}"/>
              </a:ext>
            </a:extLst>
          </p:cNvPr>
          <p:cNvSpPr>
            <a:spLocks noGrp="1"/>
          </p:cNvSpPr>
          <p:nvPr>
            <p:ph type="ctrTitle"/>
          </p:nvPr>
        </p:nvSpPr>
        <p:spPr>
          <a:xfrm>
            <a:off x="0" y="2306000"/>
            <a:ext cx="13252863" cy="1434727"/>
          </a:xfrm>
        </p:spPr>
        <p:txBody>
          <a:bodyPr wrap="square" anchor="t">
            <a:normAutofit/>
          </a:bodyPr>
          <a:lstStyle/>
          <a:p>
            <a:r>
              <a:rPr lang="en-IE" dirty="0"/>
              <a:t>Recruitment &amp; Entry</a:t>
            </a:r>
          </a:p>
        </p:txBody>
      </p:sp>
      <p:sp>
        <p:nvSpPr>
          <p:cNvPr id="9" name="Text Placeholder 8">
            <a:extLst>
              <a:ext uri="{FF2B5EF4-FFF2-40B4-BE49-F238E27FC236}">
                <a16:creationId xmlns:a16="http://schemas.microsoft.com/office/drawing/2014/main" id="{D0114537-89F3-C30C-C248-24FA096AEDBA}"/>
              </a:ext>
            </a:extLst>
          </p:cNvPr>
          <p:cNvSpPr>
            <a:spLocks noGrp="1"/>
          </p:cNvSpPr>
          <p:nvPr>
            <p:ph type="body" sz="quarter" idx="15"/>
          </p:nvPr>
        </p:nvSpPr>
        <p:spPr>
          <a:xfrm>
            <a:off x="-1580" y="0"/>
            <a:ext cx="16540748" cy="1547813"/>
          </a:xfrm>
        </p:spPr>
        <p:txBody>
          <a:bodyPr anchor="b">
            <a:normAutofit/>
          </a:bodyPr>
          <a:lstStyle/>
          <a:p>
            <a:r>
              <a:rPr lang="en-US" i="1"/>
              <a:t>A derogation from standard entry requirements enabled 43 students from the Traveller Community to enroll. Applicants were assessed on aptitude and motivation through interviews in community settings.</a:t>
            </a:r>
          </a:p>
        </p:txBody>
      </p:sp>
      <p:sp>
        <p:nvSpPr>
          <p:cNvPr id="7" name="Subtitle 6">
            <a:extLst>
              <a:ext uri="{FF2B5EF4-FFF2-40B4-BE49-F238E27FC236}">
                <a16:creationId xmlns:a16="http://schemas.microsoft.com/office/drawing/2014/main" id="{A44B2FE0-B208-33E9-8ACB-15BFA4D61A8B}"/>
              </a:ext>
            </a:extLst>
          </p:cNvPr>
          <p:cNvSpPr>
            <a:spLocks noGrp="1"/>
          </p:cNvSpPr>
          <p:nvPr>
            <p:ph type="body" sz="quarter" idx="14"/>
          </p:nvPr>
        </p:nvSpPr>
        <p:spPr>
          <a:xfrm>
            <a:off x="1" y="4310144"/>
            <a:ext cx="12522200" cy="9405855"/>
          </a:xfrm>
        </p:spPr>
        <p:txBody>
          <a:bodyPr>
            <a:normAutofit/>
          </a:bodyPr>
          <a:lstStyle/>
          <a:p>
            <a:pPr>
              <a:lnSpc>
                <a:spcPct val="90000"/>
              </a:lnSpc>
            </a:pPr>
            <a:r>
              <a:rPr lang="en-US" sz="3700" b="1"/>
              <a:t>Rationale</a:t>
            </a:r>
          </a:p>
          <a:p>
            <a:pPr>
              <a:lnSpc>
                <a:spcPct val="90000"/>
              </a:lnSpc>
            </a:pPr>
            <a:r>
              <a:rPr lang="en-US" sz="3700"/>
              <a:t>Many potential applicants did not complete the Leaving Certificate or have equivalent  qualifications but were suitable candidates — ATU </a:t>
            </a:r>
            <a:r>
              <a:rPr lang="en-US" sz="3700" err="1"/>
              <a:t>recognised</a:t>
            </a:r>
            <a:r>
              <a:rPr lang="en-US" sz="3700"/>
              <a:t> this unique disadvantage.</a:t>
            </a:r>
          </a:p>
          <a:p>
            <a:pPr>
              <a:lnSpc>
                <a:spcPct val="90000"/>
              </a:lnSpc>
            </a:pPr>
            <a:endParaRPr lang="en-US" sz="3700"/>
          </a:p>
          <a:p>
            <a:pPr>
              <a:lnSpc>
                <a:spcPct val="90000"/>
              </a:lnSpc>
            </a:pPr>
            <a:r>
              <a:rPr lang="en-US" sz="3700" b="1"/>
              <a:t>Interview Locations</a:t>
            </a:r>
          </a:p>
          <a:p>
            <a:pPr>
              <a:lnSpc>
                <a:spcPct val="90000"/>
              </a:lnSpc>
            </a:pPr>
            <a:r>
              <a:rPr lang="en-US" sz="3700"/>
              <a:t>ATU Mayo, Mayo North East Partnership, Swinford, </a:t>
            </a:r>
            <a:r>
              <a:rPr lang="en-US" sz="3700" err="1"/>
              <a:t>Kiltimagh</a:t>
            </a:r>
            <a:r>
              <a:rPr lang="en-US" sz="3700"/>
              <a:t>, Ballinrobe, and Galway Traveller Movement offices.</a:t>
            </a:r>
          </a:p>
          <a:p>
            <a:pPr>
              <a:lnSpc>
                <a:spcPct val="90000"/>
              </a:lnSpc>
            </a:pPr>
            <a:endParaRPr lang="en-US" sz="3700"/>
          </a:p>
          <a:p>
            <a:pPr>
              <a:lnSpc>
                <a:spcPct val="90000"/>
              </a:lnSpc>
            </a:pPr>
            <a:r>
              <a:rPr lang="en-US" sz="3700" b="1"/>
              <a:t>Selection Criteria</a:t>
            </a:r>
          </a:p>
          <a:p>
            <a:pPr>
              <a:lnSpc>
                <a:spcPct val="90000"/>
              </a:lnSpc>
            </a:pPr>
            <a:r>
              <a:rPr lang="en-US" sz="3700"/>
              <a:t>Prior achievement, work/life experience, extracurricular activity, motivation, and alignment with National Access Plan target groups.</a:t>
            </a:r>
          </a:p>
          <a:p>
            <a:pPr>
              <a:lnSpc>
                <a:spcPct val="90000"/>
              </a:lnSpc>
            </a:pPr>
            <a:endParaRPr lang="en-US" sz="3700"/>
          </a:p>
          <a:p>
            <a:pPr>
              <a:lnSpc>
                <a:spcPct val="90000"/>
              </a:lnSpc>
            </a:pPr>
            <a:endParaRPr lang="en-US" sz="3700"/>
          </a:p>
        </p:txBody>
      </p:sp>
      <p:pic>
        <p:nvPicPr>
          <p:cNvPr id="3" name="Picture 2">
            <a:extLst>
              <a:ext uri="{FF2B5EF4-FFF2-40B4-BE49-F238E27FC236}">
                <a16:creationId xmlns:a16="http://schemas.microsoft.com/office/drawing/2014/main" id="{E389320D-05FF-48ED-52FA-E1A09ADE7D6A}"/>
              </a:ext>
            </a:extLst>
          </p:cNvPr>
          <p:cNvPicPr>
            <a:picLocks noChangeAspect="1"/>
          </p:cNvPicPr>
          <p:nvPr/>
        </p:nvPicPr>
        <p:blipFill>
          <a:blip r:embed="rId2"/>
          <a:srcRect l="23024" r="22668"/>
          <a:stretch>
            <a:fillRect/>
          </a:stretch>
        </p:blipFill>
        <p:spPr>
          <a:xfrm>
            <a:off x="13139803" y="2305998"/>
            <a:ext cx="9041060" cy="9405855"/>
          </a:xfrm>
          <a:prstGeom prst="rect">
            <a:avLst/>
          </a:prstGeom>
          <a:noFill/>
        </p:spPr>
      </p:pic>
    </p:spTree>
    <p:extLst>
      <p:ext uri="{BB962C8B-B14F-4D97-AF65-F5344CB8AC3E}">
        <p14:creationId xmlns:p14="http://schemas.microsoft.com/office/powerpoint/2010/main" val="3140230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5D11550-31F9-D752-603D-E2886C49F1C9}"/>
              </a:ext>
            </a:extLst>
          </p:cNvPr>
          <p:cNvSpPr>
            <a:spLocks noGrp="1"/>
          </p:cNvSpPr>
          <p:nvPr>
            <p:ph type="ctrTitle"/>
          </p:nvPr>
        </p:nvSpPr>
        <p:spPr>
          <a:xfrm>
            <a:off x="27876" y="2788921"/>
            <a:ext cx="12191603" cy="5486397"/>
          </a:xfrm>
        </p:spPr>
        <p:txBody>
          <a:bodyPr wrap="square" anchor="t">
            <a:normAutofit fontScale="90000"/>
          </a:bodyPr>
          <a:lstStyle/>
          <a:p>
            <a:pPr>
              <a:lnSpc>
                <a:spcPct val="150000"/>
              </a:lnSpc>
            </a:pPr>
            <a:r>
              <a:rPr lang="en-US" sz="3500" dirty="0"/>
              <a:t>‘Community work/community development is a unique and distinct professional practice which is comprised of both a task and a process. The task is social change, to achieve equality, social justice and human rights and the process is the application of principles of participation, empowerment and collective decision making in a coordinated and structured way. Community Work is based on a set of values that are interdependent and intersectional with considerable cross-over between the knowledge, skills and qualities required and inherent in all of them.</a:t>
            </a:r>
          </a:p>
        </p:txBody>
      </p:sp>
      <p:sp>
        <p:nvSpPr>
          <p:cNvPr id="28" name="Text Placeholder 3">
            <a:extLst>
              <a:ext uri="{FF2B5EF4-FFF2-40B4-BE49-F238E27FC236}">
                <a16:creationId xmlns:a16="http://schemas.microsoft.com/office/drawing/2014/main" id="{F9BBC7EA-FFB3-421F-312E-01A35D73CE5E}"/>
              </a:ext>
            </a:extLst>
          </p:cNvPr>
          <p:cNvSpPr>
            <a:spLocks noGrp="1"/>
          </p:cNvSpPr>
          <p:nvPr>
            <p:ph type="body" sz="quarter" idx="15"/>
          </p:nvPr>
        </p:nvSpPr>
        <p:spPr>
          <a:xfrm>
            <a:off x="-1580" y="0"/>
            <a:ext cx="19969524" cy="1547813"/>
          </a:xfrm>
        </p:spPr>
        <p:txBody>
          <a:bodyPr/>
          <a:lstStyle/>
          <a:p>
            <a:r>
              <a:rPr lang="en-US" sz="4000" b="1" dirty="0"/>
              <a:t>Ethos and delivery of the </a:t>
            </a:r>
            <a:r>
              <a:rPr lang="en-US" sz="4000" b="1" dirty="0" err="1"/>
              <a:t>programme</a:t>
            </a:r>
            <a:r>
              <a:rPr lang="en-US" sz="4000" b="1" dirty="0"/>
              <a:t> reflected the professional discipline</a:t>
            </a:r>
          </a:p>
        </p:txBody>
      </p:sp>
      <p:pic>
        <p:nvPicPr>
          <p:cNvPr id="13" name="Picture 12">
            <a:extLst>
              <a:ext uri="{FF2B5EF4-FFF2-40B4-BE49-F238E27FC236}">
                <a16:creationId xmlns:a16="http://schemas.microsoft.com/office/drawing/2014/main" id="{EA1D596E-2AFC-5339-3A32-F90E691F9EB8}"/>
              </a:ext>
            </a:extLst>
          </p:cNvPr>
          <p:cNvPicPr>
            <a:picLocks noChangeAspect="1"/>
          </p:cNvPicPr>
          <p:nvPr/>
        </p:nvPicPr>
        <p:blipFill>
          <a:blip r:embed="rId2"/>
          <a:stretch>
            <a:fillRect/>
          </a:stretch>
        </p:blipFill>
        <p:spPr>
          <a:xfrm>
            <a:off x="12703420" y="3338625"/>
            <a:ext cx="10411761" cy="6250546"/>
          </a:xfrm>
          <a:prstGeom prst="rect">
            <a:avLst/>
          </a:prstGeom>
        </p:spPr>
      </p:pic>
    </p:spTree>
    <p:extLst>
      <p:ext uri="{BB962C8B-B14F-4D97-AF65-F5344CB8AC3E}">
        <p14:creationId xmlns:p14="http://schemas.microsoft.com/office/powerpoint/2010/main" val="3713011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E56E9CC-3285-C94E-94D6-953601791493}"/>
              </a:ext>
            </a:extLst>
          </p:cNvPr>
          <p:cNvSpPr>
            <a:spLocks noGrp="1"/>
          </p:cNvSpPr>
          <p:nvPr>
            <p:ph type="ctrTitle"/>
          </p:nvPr>
        </p:nvSpPr>
        <p:spPr>
          <a:xfrm>
            <a:off x="888164" y="513920"/>
            <a:ext cx="16804413" cy="1434727"/>
          </a:xfrm>
        </p:spPr>
        <p:txBody>
          <a:bodyPr/>
          <a:lstStyle/>
          <a:p>
            <a:r>
              <a:rPr lang="en-IE" dirty="0"/>
              <a:t>Evaluation Methodology</a:t>
            </a:r>
          </a:p>
        </p:txBody>
      </p:sp>
      <p:sp>
        <p:nvSpPr>
          <p:cNvPr id="12" name="Subtitle 11">
            <a:extLst>
              <a:ext uri="{FF2B5EF4-FFF2-40B4-BE49-F238E27FC236}">
                <a16:creationId xmlns:a16="http://schemas.microsoft.com/office/drawing/2014/main" id="{35D059FF-8BC9-FC28-4CAC-7D98ADFD5C77}"/>
              </a:ext>
            </a:extLst>
          </p:cNvPr>
          <p:cNvSpPr>
            <a:spLocks noGrp="1"/>
          </p:cNvSpPr>
          <p:nvPr>
            <p:ph type="subTitle" idx="1"/>
          </p:nvPr>
        </p:nvSpPr>
        <p:spPr>
          <a:xfrm>
            <a:off x="11600774" y="6983656"/>
            <a:ext cx="12542713" cy="3407992"/>
          </a:xfrm>
        </p:spPr>
        <p:txBody>
          <a:bodyPr/>
          <a:lstStyle/>
          <a:p>
            <a:r>
              <a:rPr lang="en-US" sz="5000" dirty="0"/>
              <a:t>Three interactive, experiential workshops facilitated by Galway Traveller Movement and Sligo Traveller Support Group staff. Feedback was </a:t>
            </a:r>
            <a:r>
              <a:rPr lang="en-US" sz="5000" dirty="0" err="1"/>
              <a:t>anonymised</a:t>
            </a:r>
            <a:r>
              <a:rPr lang="en-US" sz="5000" dirty="0"/>
              <a:t> to encourage open discussion.</a:t>
            </a:r>
          </a:p>
          <a:p>
            <a:endParaRPr lang="en-US" dirty="0"/>
          </a:p>
        </p:txBody>
      </p:sp>
      <p:sp>
        <p:nvSpPr>
          <p:cNvPr id="14" name="Text Placeholder 13">
            <a:extLst>
              <a:ext uri="{FF2B5EF4-FFF2-40B4-BE49-F238E27FC236}">
                <a16:creationId xmlns:a16="http://schemas.microsoft.com/office/drawing/2014/main" id="{F9595C89-FD45-C4F4-0782-D1125307F0E0}"/>
              </a:ext>
            </a:extLst>
          </p:cNvPr>
          <p:cNvSpPr>
            <a:spLocks noGrp="1"/>
          </p:cNvSpPr>
          <p:nvPr>
            <p:ph type="body" sz="quarter" idx="14"/>
          </p:nvPr>
        </p:nvSpPr>
        <p:spPr>
          <a:xfrm>
            <a:off x="11600774" y="3359888"/>
            <a:ext cx="10876454" cy="4298868"/>
          </a:xfrm>
        </p:spPr>
        <p:txBody>
          <a:bodyPr>
            <a:normAutofit/>
          </a:bodyPr>
          <a:lstStyle/>
          <a:p>
            <a:r>
              <a:rPr lang="en-US" dirty="0" err="1"/>
              <a:t>Programme</a:t>
            </a:r>
            <a:r>
              <a:rPr lang="en-US" dirty="0"/>
              <a:t> Delivery</a:t>
            </a:r>
          </a:p>
          <a:p>
            <a:r>
              <a:rPr lang="en-US" dirty="0"/>
              <a:t>February–May 2024 · 13 weeks</a:t>
            </a:r>
          </a:p>
          <a:p>
            <a:r>
              <a:rPr lang="en-US" dirty="0"/>
              <a:t>13 students — Mayo Campus</a:t>
            </a:r>
          </a:p>
          <a:p>
            <a:r>
              <a:rPr lang="en-US" dirty="0"/>
              <a:t>30 students — Galway City Campus</a:t>
            </a:r>
          </a:p>
          <a:p>
            <a:endParaRPr lang="en-US" dirty="0"/>
          </a:p>
        </p:txBody>
      </p:sp>
      <p:pic>
        <p:nvPicPr>
          <p:cNvPr id="5" name="Picture 4">
            <a:extLst>
              <a:ext uri="{FF2B5EF4-FFF2-40B4-BE49-F238E27FC236}">
                <a16:creationId xmlns:a16="http://schemas.microsoft.com/office/drawing/2014/main" id="{3B437BF2-D8AE-1E4C-C2D8-5508D115E858}"/>
              </a:ext>
            </a:extLst>
          </p:cNvPr>
          <p:cNvPicPr>
            <a:picLocks noChangeAspect="1"/>
          </p:cNvPicPr>
          <p:nvPr/>
        </p:nvPicPr>
        <p:blipFill>
          <a:blip r:embed="rId2"/>
          <a:stretch>
            <a:fillRect/>
          </a:stretch>
        </p:blipFill>
        <p:spPr>
          <a:xfrm>
            <a:off x="238925" y="3359888"/>
            <a:ext cx="10652796" cy="6946699"/>
          </a:xfrm>
          <a:prstGeom prst="rect">
            <a:avLst/>
          </a:prstGeom>
        </p:spPr>
      </p:pic>
    </p:spTree>
    <p:extLst>
      <p:ext uri="{BB962C8B-B14F-4D97-AF65-F5344CB8AC3E}">
        <p14:creationId xmlns:p14="http://schemas.microsoft.com/office/powerpoint/2010/main" val="406777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573EE5-DE05-F4D1-FBFA-36CFA7589B35}"/>
              </a:ext>
            </a:extLst>
          </p:cNvPr>
          <p:cNvPicPr>
            <a:picLocks noChangeAspect="1"/>
          </p:cNvPicPr>
          <p:nvPr/>
        </p:nvPicPr>
        <p:blipFill>
          <a:blip r:embed="rId2"/>
          <a:stretch>
            <a:fillRect/>
          </a:stretch>
        </p:blipFill>
        <p:spPr>
          <a:xfrm>
            <a:off x="635098" y="56153"/>
            <a:ext cx="22806059" cy="13659847"/>
          </a:xfrm>
          <a:prstGeom prst="rect">
            <a:avLst/>
          </a:prstGeom>
        </p:spPr>
      </p:pic>
      <p:sp>
        <p:nvSpPr>
          <p:cNvPr id="10" name="Text Placeholder 6">
            <a:extLst>
              <a:ext uri="{FF2B5EF4-FFF2-40B4-BE49-F238E27FC236}">
                <a16:creationId xmlns:a16="http://schemas.microsoft.com/office/drawing/2014/main" id="{80490564-FB61-F7DA-8AB4-68EF2E2C3E7A}"/>
              </a:ext>
            </a:extLst>
          </p:cNvPr>
          <p:cNvSpPr txBox="1">
            <a:spLocks/>
          </p:cNvSpPr>
          <p:nvPr/>
        </p:nvSpPr>
        <p:spPr>
          <a:xfrm>
            <a:off x="1851144" y="56153"/>
            <a:ext cx="15106202" cy="3614622"/>
          </a:xfrm>
          <a:prstGeom prst="rect">
            <a:avLst/>
          </a:prstGeom>
        </p:spPr>
        <p:txBody>
          <a:bodyPr vert="horz" lIns="91440" tIns="45720" rIns="1080000" bIns="45720" rtlCol="0">
            <a:normAutofit/>
          </a:bodyPr>
          <a:lstStyle>
            <a:lvl1pPr marL="0" marR="0" indent="0" algn="l" defTabSz="1828709" rtl="0" eaLnBrk="1" fontAlgn="auto" latinLnBrk="0" hangingPunct="1">
              <a:lnSpc>
                <a:spcPct val="100000"/>
              </a:lnSpc>
              <a:spcBef>
                <a:spcPts val="0"/>
              </a:spcBef>
              <a:spcAft>
                <a:spcPts val="1200"/>
              </a:spcAft>
              <a:buClrTx/>
              <a:buSzTx/>
              <a:buFont typeface="Arial" panose="020B0604020202020204" pitchFamily="34" charset="0"/>
              <a:buNone/>
              <a:tabLst/>
              <a:defRPr sz="4000" b="1" kern="1200">
                <a:solidFill>
                  <a:srgbClr val="2E3F68"/>
                </a:solidFill>
                <a:latin typeface="Arial" panose="020B0604020202020204" pitchFamily="34" charset="0"/>
                <a:ea typeface="+mn-ea"/>
                <a:cs typeface="Arial" panose="020B0604020202020204" pitchFamily="34" charset="0"/>
              </a:defRPr>
            </a:lvl1pPr>
            <a:lvl2pPr marL="11113" indent="0" algn="l" defTabSz="1828709" rtl="0" eaLnBrk="1" latinLnBrk="0" hangingPunct="1">
              <a:lnSpc>
                <a:spcPct val="100000"/>
              </a:lnSpc>
              <a:spcBef>
                <a:spcPts val="1000"/>
              </a:spcBef>
              <a:spcAft>
                <a:spcPts val="600"/>
              </a:spcAft>
              <a:buFont typeface="Arial" panose="020B0604020202020204" pitchFamily="34" charset="0"/>
              <a:buNone/>
              <a:tabLst/>
              <a:defRPr sz="4000" kern="1200">
                <a:solidFill>
                  <a:srgbClr val="035D68"/>
                </a:solidFill>
                <a:latin typeface="Arial" panose="020B0604020202020204" pitchFamily="34" charset="0"/>
                <a:ea typeface="+mn-ea"/>
                <a:cs typeface="Arial" panose="020B0604020202020204" pitchFamily="34" charset="0"/>
              </a:defRPr>
            </a:lvl2pPr>
            <a:lvl3pPr marL="11113" indent="0" algn="l" defTabSz="1828709" rtl="0" eaLnBrk="1" latinLnBrk="0" hangingPunct="1">
              <a:lnSpc>
                <a:spcPct val="100000"/>
              </a:lnSpc>
              <a:spcBef>
                <a:spcPts val="1000"/>
              </a:spcBef>
              <a:spcAft>
                <a:spcPts val="600"/>
              </a:spcAft>
              <a:buFont typeface="Arial" panose="020B0604020202020204" pitchFamily="34" charset="0"/>
              <a:buNone/>
              <a:tabLst/>
              <a:defRPr sz="4000" kern="1200">
                <a:solidFill>
                  <a:srgbClr val="035D68"/>
                </a:solidFill>
                <a:latin typeface="Arial" panose="020B0604020202020204" pitchFamily="34" charset="0"/>
                <a:ea typeface="+mn-ea"/>
                <a:cs typeface="Arial" panose="020B0604020202020204" pitchFamily="34" charset="0"/>
              </a:defRPr>
            </a:lvl3pPr>
            <a:lvl4pPr marL="11113" indent="0" algn="l" defTabSz="1828709" rtl="0" eaLnBrk="1" latinLnBrk="0" hangingPunct="1">
              <a:lnSpc>
                <a:spcPct val="100000"/>
              </a:lnSpc>
              <a:spcBef>
                <a:spcPts val="1000"/>
              </a:spcBef>
              <a:spcAft>
                <a:spcPts val="600"/>
              </a:spcAft>
              <a:buFont typeface="Arial" panose="020B0604020202020204" pitchFamily="34" charset="0"/>
              <a:buNone/>
              <a:tabLst/>
              <a:defRPr sz="4000" kern="1200">
                <a:solidFill>
                  <a:srgbClr val="035D68"/>
                </a:solidFill>
                <a:latin typeface="Arial" panose="020B0604020202020204" pitchFamily="34" charset="0"/>
                <a:ea typeface="+mn-ea"/>
                <a:cs typeface="Arial" panose="020B0604020202020204" pitchFamily="34" charset="0"/>
              </a:defRPr>
            </a:lvl4pPr>
            <a:lvl5pPr marL="11113" indent="0" algn="l" defTabSz="1828709" rtl="0" eaLnBrk="1" latinLnBrk="0" hangingPunct="1">
              <a:lnSpc>
                <a:spcPct val="100000"/>
              </a:lnSpc>
              <a:spcBef>
                <a:spcPts val="1000"/>
              </a:spcBef>
              <a:spcAft>
                <a:spcPts val="600"/>
              </a:spcAft>
              <a:buFont typeface="Arial" panose="020B0604020202020204" pitchFamily="34" charset="0"/>
              <a:buNone/>
              <a:tabLst/>
              <a:defRPr sz="4000" kern="1200">
                <a:solidFill>
                  <a:srgbClr val="035D68"/>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0" dirty="0">
                <a:solidFill>
                  <a:schemeClr val="bg1"/>
                </a:solidFill>
              </a:rPr>
              <a:t>Key Findings</a:t>
            </a:r>
          </a:p>
        </p:txBody>
      </p:sp>
      <p:pic>
        <p:nvPicPr>
          <p:cNvPr id="11" name="Picture 10">
            <a:extLst>
              <a:ext uri="{FF2B5EF4-FFF2-40B4-BE49-F238E27FC236}">
                <a16:creationId xmlns:a16="http://schemas.microsoft.com/office/drawing/2014/main" id="{2DE52C3F-ABA9-70DF-CDE6-3227CD3DB9C7}"/>
              </a:ext>
            </a:extLst>
          </p:cNvPr>
          <p:cNvPicPr>
            <a:picLocks noChangeAspect="1"/>
          </p:cNvPicPr>
          <p:nvPr/>
        </p:nvPicPr>
        <p:blipFill>
          <a:blip r:embed="rId3"/>
          <a:stretch>
            <a:fillRect/>
          </a:stretch>
        </p:blipFill>
        <p:spPr>
          <a:xfrm>
            <a:off x="896044" y="5378067"/>
            <a:ext cx="11633301" cy="2959866"/>
          </a:xfrm>
          <a:prstGeom prst="rect">
            <a:avLst/>
          </a:prstGeom>
        </p:spPr>
      </p:pic>
      <p:pic>
        <p:nvPicPr>
          <p:cNvPr id="12" name="Picture 11">
            <a:extLst>
              <a:ext uri="{FF2B5EF4-FFF2-40B4-BE49-F238E27FC236}">
                <a16:creationId xmlns:a16="http://schemas.microsoft.com/office/drawing/2014/main" id="{C58F396D-1FBF-747A-13EF-CE1E7ADA59E8}"/>
              </a:ext>
            </a:extLst>
          </p:cNvPr>
          <p:cNvPicPr>
            <a:picLocks noChangeAspect="1"/>
          </p:cNvPicPr>
          <p:nvPr/>
        </p:nvPicPr>
        <p:blipFill>
          <a:blip r:embed="rId4"/>
          <a:stretch>
            <a:fillRect/>
          </a:stretch>
        </p:blipFill>
        <p:spPr>
          <a:xfrm>
            <a:off x="941256" y="9814871"/>
            <a:ext cx="11588089" cy="3495521"/>
          </a:xfrm>
          <a:prstGeom prst="rect">
            <a:avLst/>
          </a:prstGeom>
        </p:spPr>
      </p:pic>
      <p:pic>
        <p:nvPicPr>
          <p:cNvPr id="13" name="Picture 12">
            <a:extLst>
              <a:ext uri="{FF2B5EF4-FFF2-40B4-BE49-F238E27FC236}">
                <a16:creationId xmlns:a16="http://schemas.microsoft.com/office/drawing/2014/main" id="{F1CB1A30-BF3F-5748-51E2-6F8A385934D1}"/>
              </a:ext>
            </a:extLst>
          </p:cNvPr>
          <p:cNvPicPr>
            <a:picLocks noChangeAspect="1"/>
          </p:cNvPicPr>
          <p:nvPr/>
        </p:nvPicPr>
        <p:blipFill>
          <a:blip r:embed="rId5"/>
          <a:stretch>
            <a:fillRect/>
          </a:stretch>
        </p:blipFill>
        <p:spPr>
          <a:xfrm>
            <a:off x="13362941" y="5406143"/>
            <a:ext cx="9874615" cy="2959866"/>
          </a:xfrm>
          <a:prstGeom prst="rect">
            <a:avLst/>
          </a:prstGeom>
        </p:spPr>
      </p:pic>
      <p:pic>
        <p:nvPicPr>
          <p:cNvPr id="14" name="Picture 13">
            <a:extLst>
              <a:ext uri="{FF2B5EF4-FFF2-40B4-BE49-F238E27FC236}">
                <a16:creationId xmlns:a16="http://schemas.microsoft.com/office/drawing/2014/main" id="{EBB3F577-5030-B1F5-1890-E280984E3284}"/>
              </a:ext>
            </a:extLst>
          </p:cNvPr>
          <p:cNvPicPr>
            <a:picLocks noChangeAspect="1"/>
          </p:cNvPicPr>
          <p:nvPr/>
        </p:nvPicPr>
        <p:blipFill>
          <a:blip r:embed="rId6"/>
          <a:stretch>
            <a:fillRect/>
          </a:stretch>
        </p:blipFill>
        <p:spPr>
          <a:xfrm>
            <a:off x="13268832" y="9814870"/>
            <a:ext cx="9874614" cy="3495521"/>
          </a:xfrm>
          <a:prstGeom prst="rect">
            <a:avLst/>
          </a:prstGeom>
        </p:spPr>
      </p:pic>
    </p:spTree>
    <p:extLst>
      <p:ext uri="{BB962C8B-B14F-4D97-AF65-F5344CB8AC3E}">
        <p14:creationId xmlns:p14="http://schemas.microsoft.com/office/powerpoint/2010/main" val="3777995779"/>
      </p:ext>
    </p:extLst>
  </p:cSld>
  <p:clrMapOvr>
    <a:masterClrMapping/>
  </p:clrMapOvr>
</p:sld>
</file>

<file path=ppt/theme/theme1.xml><?xml version="1.0" encoding="utf-8"?>
<a:theme xmlns:a="http://schemas.openxmlformats.org/drawingml/2006/main" name="Office Theme">
  <a:themeElements>
    <a:clrScheme name="ATU PowerPoint Colours">
      <a:dk1>
        <a:srgbClr val="000000"/>
      </a:dk1>
      <a:lt1>
        <a:srgbClr val="FFFFFF"/>
      </a:lt1>
      <a:dk2>
        <a:srgbClr val="0E2841"/>
      </a:dk2>
      <a:lt2>
        <a:srgbClr val="E8E8E8"/>
      </a:lt2>
      <a:accent1>
        <a:srgbClr val="156082"/>
      </a:accent1>
      <a:accent2>
        <a:srgbClr val="001A79"/>
      </a:accent2>
      <a:accent3>
        <a:srgbClr val="4D0857"/>
      </a:accent3>
      <a:accent4>
        <a:srgbClr val="F37920"/>
      </a:accent4>
      <a:accent5>
        <a:srgbClr val="7FBACB"/>
      </a:accent5>
      <a:accent6>
        <a:srgbClr val="D7B363"/>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CD624357143044928E591775EBB314" ma:contentTypeVersion="17" ma:contentTypeDescription="Create a new document." ma:contentTypeScope="" ma:versionID="90a9b16d9d2d61bc5806c8818598d92c">
  <xsd:schema xmlns:xsd="http://www.w3.org/2001/XMLSchema" xmlns:xs="http://www.w3.org/2001/XMLSchema" xmlns:p="http://schemas.microsoft.com/office/2006/metadata/properties" xmlns:ns2="3336ddd5-64ad-4571-966a-68c8da55c77d" xmlns:ns3="72960017-9991-4de9-afa8-3dfa49575365" targetNamespace="http://schemas.microsoft.com/office/2006/metadata/properties" ma:root="true" ma:fieldsID="8b4d8544b1597fda56835a23102e300c" ns2:_="" ns3:_="">
    <xsd:import namespace="3336ddd5-64ad-4571-966a-68c8da55c77d"/>
    <xsd:import namespace="72960017-9991-4de9-afa8-3dfa495753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36ddd5-64ad-4571-966a-68c8da55c7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aad9230-3fe2-4acd-82bb-645646f98d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2960017-9991-4de9-afa8-3dfa4957536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d1a7aa-f701-4f25-9a19-afa60730a50a}" ma:internalName="TaxCatchAll" ma:showField="CatchAllData" ma:web="72960017-9991-4de9-afa8-3dfa495753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36ddd5-64ad-4571-966a-68c8da55c77d">
      <Terms xmlns="http://schemas.microsoft.com/office/infopath/2007/PartnerControls"/>
    </lcf76f155ced4ddcb4097134ff3c332f>
    <TaxCatchAll xmlns="72960017-9991-4de9-afa8-3dfa49575365" xsi:nil="true"/>
  </documentManagement>
</p:properties>
</file>

<file path=customXml/itemProps1.xml><?xml version="1.0" encoding="utf-8"?>
<ds:datastoreItem xmlns:ds="http://schemas.openxmlformats.org/officeDocument/2006/customXml" ds:itemID="{1B884BB9-2EAF-4A1D-BACD-2B0C1F50F2E2}">
  <ds:schemaRefs>
    <ds:schemaRef ds:uri="http://schemas.microsoft.com/sharepoint/v3/contenttype/forms"/>
  </ds:schemaRefs>
</ds:datastoreItem>
</file>

<file path=customXml/itemProps2.xml><?xml version="1.0" encoding="utf-8"?>
<ds:datastoreItem xmlns:ds="http://schemas.openxmlformats.org/officeDocument/2006/customXml" ds:itemID="{39133B3F-63E2-4B48-80CF-E66E1E28ACDB}"/>
</file>

<file path=customXml/itemProps3.xml><?xml version="1.0" encoding="utf-8"?>
<ds:datastoreItem xmlns:ds="http://schemas.openxmlformats.org/officeDocument/2006/customXml" ds:itemID="{28606578-83C0-4DAE-8A33-4A6609CA7E7C}">
  <ds:schemaRefs>
    <ds:schemaRef ds:uri="http://schemas.microsoft.com/office/2006/metadata/properties"/>
    <ds:schemaRef ds:uri="http://schemas.microsoft.com/office/infopath/2007/PartnerControls"/>
    <ds:schemaRef ds:uri="a43af4a7-bec8-4ed7-b591-9a03964d5747"/>
    <ds:schemaRef ds:uri="03b484dd-041a-4503-8484-617b89903755"/>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829</Words>
  <Application>Microsoft Office PowerPoint</Application>
  <PresentationFormat>Custom</PresentationFormat>
  <Paragraphs>72</Paragraphs>
  <Slides>13</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Aptos</vt:lpstr>
      <vt:lpstr>Arial</vt:lpstr>
      <vt:lpstr>Office Theme</vt:lpstr>
      <vt:lpstr>Co-creating Inclusive Pathways: Supporting Traveller Access to Higher Education through Community Partnership</vt:lpstr>
      <vt:lpstr>Introduction &amp; Context</vt:lpstr>
      <vt:lpstr>PowerPoint Presentation</vt:lpstr>
      <vt:lpstr>Working in partnership was central to the design and rollout of the Certificate in Community Development Practice. </vt:lpstr>
      <vt:lpstr>Certificate in Community Development Practice</vt:lpstr>
      <vt:lpstr>Recruitment &amp; Entry</vt:lpstr>
      <vt:lpstr>‘Community work/community development is a unique and distinct professional practice which is comprised of both a task and a process. The task is social change, to achieve equality, social justice and human rights and the process is the application of principles of participation, empowerment and collective decision making in a coordinated and structured way. Community Work is based on a set of values that are interdependent and intersectional with considerable cross-over between the knowledge, skills and qualities required and inherent in all of them.</vt:lpstr>
      <vt:lpstr>Evaluation Methodology</vt:lpstr>
      <vt:lpstr>PowerPoint Presentation</vt:lpstr>
      <vt:lpstr>Recommendations</vt:lpstr>
      <vt:lpstr>Building  momentum </vt:lpstr>
      <vt:lpstr>Reflections and key learning</vt:lpstr>
      <vt:lpstr>Thank you  Mairéad Cluskey, Department of Environmental Humanities and Social Sciences mairead.Cluskey@atu.ie Atlantic Technological University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Harbinson</dc:creator>
  <cp:lastModifiedBy>Mairead Cluskey</cp:lastModifiedBy>
  <cp:revision>59</cp:revision>
  <dcterms:created xsi:type="dcterms:W3CDTF">2025-12-22T15:23:05Z</dcterms:created>
  <dcterms:modified xsi:type="dcterms:W3CDTF">2026-06-10T06:35:09Z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0x01010080CD624357143044928E591775EBB314</vt:lpwstr>
  </property>
  <property fmtid="{D5CDD505-2E9C-101B-9397-08002B2CF9AE}" pid="3" name="MediaServiceImageTags">
    <vt:lpwstr/>
  </property>
</Properties>
</file>