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74" r:id="rId7"/>
    <p:sldId id="275" r:id="rId8"/>
    <p:sldId id="263" r:id="rId9"/>
    <p:sldId id="276" r:id="rId10"/>
    <p:sldId id="278" r:id="rId11"/>
    <p:sldId id="277" r:id="rId12"/>
    <p:sldId id="279" r:id="rId13"/>
    <p:sldId id="280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69"/>
    <a:srgbClr val="FFB100"/>
    <a:srgbClr val="B0123B"/>
    <a:srgbClr val="53266A"/>
    <a:srgbClr val="5DA446"/>
    <a:srgbClr val="CBC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6327"/>
  </p:normalViewPr>
  <p:slideViewPr>
    <p:cSldViewPr snapToGrid="0">
      <p:cViewPr varScale="1">
        <p:scale>
          <a:sx n="96" d="100"/>
          <a:sy n="96" d="100"/>
        </p:scale>
        <p:origin x="1098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-6" y="-18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66" d="100"/>
          <a:sy n="166" d="100"/>
        </p:scale>
        <p:origin x="660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 Healy" userId="a067eafa-9d8f-4546-8097-600d6d2b465c" providerId="ADAL" clId="{2C462DD6-200B-443A-AAEF-D4E2E81B1CF3}"/>
    <pc:docChg chg="undo custSel addSld delSld modSld sldOrd addSection delSection">
      <pc:chgData name="Evan Healy" userId="a067eafa-9d8f-4546-8097-600d6d2b465c" providerId="ADAL" clId="{2C462DD6-200B-443A-AAEF-D4E2E81B1CF3}" dt="2026-06-09T14:05:24.626" v="883" actId="1076"/>
      <pc:docMkLst>
        <pc:docMk/>
      </pc:docMkLst>
      <pc:sldChg chg="addSp modSp mod">
        <pc:chgData name="Evan Healy" userId="a067eafa-9d8f-4546-8097-600d6d2b465c" providerId="ADAL" clId="{2C462DD6-200B-443A-AAEF-D4E2E81B1CF3}" dt="2026-06-09T14:04:48.963" v="881" actId="14100"/>
        <pc:sldMkLst>
          <pc:docMk/>
          <pc:sldMk cId="0" sldId="256"/>
        </pc:sldMkLst>
        <pc:spChg chg="mod">
          <ac:chgData name="Evan Healy" userId="a067eafa-9d8f-4546-8097-600d6d2b465c" providerId="ADAL" clId="{2C462DD6-200B-443A-AAEF-D4E2E81B1CF3}" dt="2026-06-09T14:04:01.367" v="875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Evan Healy" userId="a067eafa-9d8f-4546-8097-600d6d2b465c" providerId="ADAL" clId="{2C462DD6-200B-443A-AAEF-D4E2E81B1CF3}" dt="2026-06-09T14:04:48.963" v="881" actId="14100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Evan Healy" userId="a067eafa-9d8f-4546-8097-600d6d2b465c" providerId="ADAL" clId="{2C462DD6-200B-443A-AAEF-D4E2E81B1CF3}" dt="2026-06-09T14:04:41.297" v="880" actId="1076"/>
          <ac:spMkLst>
            <pc:docMk/>
            <pc:sldMk cId="0" sldId="256"/>
            <ac:spMk id="4" creationId="{C299FB19-2E84-74A8-3698-482EC448A65F}"/>
          </ac:spMkLst>
        </pc:spChg>
      </pc:sldChg>
      <pc:sldChg chg="modSp mod">
        <pc:chgData name="Evan Healy" userId="a067eafa-9d8f-4546-8097-600d6d2b465c" providerId="ADAL" clId="{2C462DD6-200B-443A-AAEF-D4E2E81B1CF3}" dt="2026-06-08T10:49:05.320" v="843" actId="1076"/>
        <pc:sldMkLst>
          <pc:docMk/>
          <pc:sldMk cId="0" sldId="257"/>
        </pc:sldMkLst>
        <pc:picChg chg="mod">
          <ac:chgData name="Evan Healy" userId="a067eafa-9d8f-4546-8097-600d6d2b465c" providerId="ADAL" clId="{2C462DD6-200B-443A-AAEF-D4E2E81B1CF3}" dt="2026-06-08T10:48:56.189" v="841" actId="1076"/>
          <ac:picMkLst>
            <pc:docMk/>
            <pc:sldMk cId="0" sldId="257"/>
            <ac:picMk id="6" creationId="{3D5DC62F-1B6F-4A7B-D99C-8D22A2458557}"/>
          </ac:picMkLst>
        </pc:picChg>
        <pc:picChg chg="mod">
          <ac:chgData name="Evan Healy" userId="a067eafa-9d8f-4546-8097-600d6d2b465c" providerId="ADAL" clId="{2C462DD6-200B-443A-AAEF-D4E2E81B1CF3}" dt="2026-06-08T10:49:05.320" v="843" actId="1076"/>
          <ac:picMkLst>
            <pc:docMk/>
            <pc:sldMk cId="0" sldId="257"/>
            <ac:picMk id="8" creationId="{FE3A26F4-B753-7114-5A2D-AADB2AF24CD7}"/>
          </ac:picMkLst>
        </pc:picChg>
        <pc:picChg chg="mod">
          <ac:chgData name="Evan Healy" userId="a067eafa-9d8f-4546-8097-600d6d2b465c" providerId="ADAL" clId="{2C462DD6-200B-443A-AAEF-D4E2E81B1CF3}" dt="2026-06-08T10:33:18.316" v="806" actId="1076"/>
          <ac:picMkLst>
            <pc:docMk/>
            <pc:sldMk cId="0" sldId="257"/>
            <ac:picMk id="10" creationId="{247A671F-3080-D1B1-8AB3-B1BA608A237D}"/>
          </ac:picMkLst>
        </pc:picChg>
        <pc:picChg chg="mod">
          <ac:chgData name="Evan Healy" userId="a067eafa-9d8f-4546-8097-600d6d2b465c" providerId="ADAL" clId="{2C462DD6-200B-443A-AAEF-D4E2E81B1CF3}" dt="2026-06-08T10:49:01.306" v="842" actId="1076"/>
          <ac:picMkLst>
            <pc:docMk/>
            <pc:sldMk cId="0" sldId="257"/>
            <ac:picMk id="1026" creationId="{CD1665F5-4DD9-CFBA-64E8-E9183EE244CD}"/>
          </ac:picMkLst>
        </pc:picChg>
      </pc:sldChg>
      <pc:sldChg chg="modSp del mod">
        <pc:chgData name="Evan Healy" userId="a067eafa-9d8f-4546-8097-600d6d2b465c" providerId="ADAL" clId="{2C462DD6-200B-443A-AAEF-D4E2E81B1CF3}" dt="2026-06-09T14:02:52.024" v="863" actId="47"/>
        <pc:sldMkLst>
          <pc:docMk/>
          <pc:sldMk cId="0" sldId="259"/>
        </pc:sldMkLst>
      </pc:sldChg>
      <pc:sldChg chg="del ord">
        <pc:chgData name="Evan Healy" userId="a067eafa-9d8f-4546-8097-600d6d2b465c" providerId="ADAL" clId="{2C462DD6-200B-443A-AAEF-D4E2E81B1CF3}" dt="2026-06-09T14:02:54.014" v="868" actId="47"/>
        <pc:sldMkLst>
          <pc:docMk/>
          <pc:sldMk cId="0" sldId="262"/>
        </pc:sldMkLst>
      </pc:sldChg>
      <pc:sldChg chg="addSp delSp modSp mod ord">
        <pc:chgData name="Evan Healy" userId="a067eafa-9d8f-4546-8097-600d6d2b465c" providerId="ADAL" clId="{2C462DD6-200B-443A-AAEF-D4E2E81B1CF3}" dt="2026-06-08T10:49:13.054" v="844" actId="478"/>
        <pc:sldMkLst>
          <pc:docMk/>
          <pc:sldMk cId="0" sldId="263"/>
        </pc:sldMkLst>
        <pc:spChg chg="del mod">
          <ac:chgData name="Evan Healy" userId="a067eafa-9d8f-4546-8097-600d6d2b465c" providerId="ADAL" clId="{2C462DD6-200B-443A-AAEF-D4E2E81B1CF3}" dt="2026-06-08T10:49:13.054" v="844" actId="478"/>
          <ac:spMkLst>
            <pc:docMk/>
            <pc:sldMk cId="0" sldId="263"/>
            <ac:spMk id="3" creationId="{00000000-0000-0000-0000-000000000000}"/>
          </ac:spMkLst>
        </pc:spChg>
        <pc:picChg chg="add mod">
          <ac:chgData name="Evan Healy" userId="a067eafa-9d8f-4546-8097-600d6d2b465c" providerId="ADAL" clId="{2C462DD6-200B-443A-AAEF-D4E2E81B1CF3}" dt="2026-06-05T13:26:13.117" v="476" actId="14100"/>
          <ac:picMkLst>
            <pc:docMk/>
            <pc:sldMk cId="0" sldId="263"/>
            <ac:picMk id="5" creationId="{3FAAF9F6-D02A-41EC-5AF0-4127BA111B75}"/>
          </ac:picMkLst>
        </pc:picChg>
      </pc:sldChg>
      <pc:sldChg chg="del ord">
        <pc:chgData name="Evan Healy" userId="a067eafa-9d8f-4546-8097-600d6d2b465c" providerId="ADAL" clId="{2C462DD6-200B-443A-AAEF-D4E2E81B1CF3}" dt="2026-06-09T14:02:52.256" v="865" actId="47"/>
        <pc:sldMkLst>
          <pc:docMk/>
          <pc:sldMk cId="0" sldId="264"/>
        </pc:sldMkLst>
      </pc:sldChg>
      <pc:sldChg chg="del ord">
        <pc:chgData name="Evan Healy" userId="a067eafa-9d8f-4546-8097-600d6d2b465c" providerId="ADAL" clId="{2C462DD6-200B-443A-AAEF-D4E2E81B1CF3}" dt="2026-06-09T14:02:52.422" v="866" actId="47"/>
        <pc:sldMkLst>
          <pc:docMk/>
          <pc:sldMk cId="0" sldId="265"/>
        </pc:sldMkLst>
      </pc:sldChg>
      <pc:sldChg chg="del ord">
        <pc:chgData name="Evan Healy" userId="a067eafa-9d8f-4546-8097-600d6d2b465c" providerId="ADAL" clId="{2C462DD6-200B-443A-AAEF-D4E2E81B1CF3}" dt="2026-06-09T14:02:52.594" v="867" actId="47"/>
        <pc:sldMkLst>
          <pc:docMk/>
          <pc:sldMk cId="0" sldId="266"/>
        </pc:sldMkLst>
      </pc:sldChg>
      <pc:sldChg chg="modSp del mod ord">
        <pc:chgData name="Evan Healy" userId="a067eafa-9d8f-4546-8097-600d6d2b465c" providerId="ADAL" clId="{2C462DD6-200B-443A-AAEF-D4E2E81B1CF3}" dt="2026-06-09T14:02:58.241" v="871" actId="47"/>
        <pc:sldMkLst>
          <pc:docMk/>
          <pc:sldMk cId="0" sldId="267"/>
        </pc:sldMkLst>
        <pc:spChg chg="mod">
          <ac:chgData name="Evan Healy" userId="a067eafa-9d8f-4546-8097-600d6d2b465c" providerId="ADAL" clId="{2C462DD6-200B-443A-AAEF-D4E2E81B1CF3}" dt="2026-06-05T14:51:02.490" v="747" actId="20577"/>
          <ac:spMkLst>
            <pc:docMk/>
            <pc:sldMk cId="0" sldId="267"/>
            <ac:spMk id="2" creationId="{00000000-0000-0000-0000-000000000000}"/>
          </ac:spMkLst>
        </pc:spChg>
      </pc:sldChg>
      <pc:sldChg chg="del ord">
        <pc:chgData name="Evan Healy" userId="a067eafa-9d8f-4546-8097-600d6d2b465c" providerId="ADAL" clId="{2C462DD6-200B-443A-AAEF-D4E2E81B1CF3}" dt="2026-06-09T14:02:54.963" v="869" actId="47"/>
        <pc:sldMkLst>
          <pc:docMk/>
          <pc:sldMk cId="0" sldId="268"/>
        </pc:sldMkLst>
      </pc:sldChg>
      <pc:sldChg chg="del ord">
        <pc:chgData name="Evan Healy" userId="a067eafa-9d8f-4546-8097-600d6d2b465c" providerId="ADAL" clId="{2C462DD6-200B-443A-AAEF-D4E2E81B1CF3}" dt="2026-06-09T14:02:57.254" v="870" actId="47"/>
        <pc:sldMkLst>
          <pc:docMk/>
          <pc:sldMk cId="0" sldId="269"/>
        </pc:sldMkLst>
      </pc:sldChg>
      <pc:sldChg chg="del ord">
        <pc:chgData name="Evan Healy" userId="a067eafa-9d8f-4546-8097-600d6d2b465c" providerId="ADAL" clId="{2C462DD6-200B-443A-AAEF-D4E2E81B1CF3}" dt="2026-06-09T14:02:59.189" v="872" actId="47"/>
        <pc:sldMkLst>
          <pc:docMk/>
          <pc:sldMk cId="0" sldId="270"/>
        </pc:sldMkLst>
      </pc:sldChg>
      <pc:sldChg chg="addSp delSp modSp del mod ord">
        <pc:chgData name="Evan Healy" userId="a067eafa-9d8f-4546-8097-600d6d2b465c" providerId="ADAL" clId="{2C462DD6-200B-443A-AAEF-D4E2E81B1CF3}" dt="2026-06-09T14:02:52.093" v="864" actId="47"/>
        <pc:sldMkLst>
          <pc:docMk/>
          <pc:sldMk cId="0" sldId="271"/>
        </pc:sldMkLst>
        <pc:picChg chg="add del mod">
          <ac:chgData name="Evan Healy" userId="a067eafa-9d8f-4546-8097-600d6d2b465c" providerId="ADAL" clId="{2C462DD6-200B-443A-AAEF-D4E2E81B1CF3}" dt="2026-06-08T10:37:06.286" v="815" actId="478"/>
          <ac:picMkLst>
            <pc:docMk/>
            <pc:sldMk cId="0" sldId="271"/>
            <ac:picMk id="5" creationId="{AB0B608F-E44E-4642-0610-DE383AC59A14}"/>
          </ac:picMkLst>
        </pc:picChg>
      </pc:sldChg>
      <pc:sldChg chg="del ord">
        <pc:chgData name="Evan Healy" userId="a067eafa-9d8f-4546-8097-600d6d2b465c" providerId="ADAL" clId="{2C462DD6-200B-443A-AAEF-D4E2E81B1CF3}" dt="2026-06-09T14:03:00.873" v="873" actId="47"/>
        <pc:sldMkLst>
          <pc:docMk/>
          <pc:sldMk cId="0" sldId="272"/>
        </pc:sldMkLst>
      </pc:sldChg>
      <pc:sldChg chg="addSp modSp mod">
        <pc:chgData name="Evan Healy" userId="a067eafa-9d8f-4546-8097-600d6d2b465c" providerId="ADAL" clId="{2C462DD6-200B-443A-AAEF-D4E2E81B1CF3}" dt="2026-06-05T14:47:02.523" v="543" actId="2711"/>
        <pc:sldMkLst>
          <pc:docMk/>
          <pc:sldMk cId="1019947054" sldId="274"/>
        </pc:sldMkLst>
        <pc:spChg chg="mod">
          <ac:chgData name="Evan Healy" userId="a067eafa-9d8f-4546-8097-600d6d2b465c" providerId="ADAL" clId="{2C462DD6-200B-443A-AAEF-D4E2E81B1CF3}" dt="2026-06-05T14:47:02.523" v="543" actId="2711"/>
          <ac:spMkLst>
            <pc:docMk/>
            <pc:sldMk cId="1019947054" sldId="274"/>
            <ac:spMk id="2" creationId="{0DF39AFD-62FB-74F3-FE33-718518831022}"/>
          </ac:spMkLst>
        </pc:spChg>
        <pc:picChg chg="add mod">
          <ac:chgData name="Evan Healy" userId="a067eafa-9d8f-4546-8097-600d6d2b465c" providerId="ADAL" clId="{2C462DD6-200B-443A-AAEF-D4E2E81B1CF3}" dt="2026-06-05T11:39:16.613" v="244" actId="1076"/>
          <ac:picMkLst>
            <pc:docMk/>
            <pc:sldMk cId="1019947054" sldId="274"/>
            <ac:picMk id="5" creationId="{CDD0E129-B178-2DCB-E8AA-C15F60117A91}"/>
          </ac:picMkLst>
        </pc:picChg>
        <pc:picChg chg="add mod">
          <ac:chgData name="Evan Healy" userId="a067eafa-9d8f-4546-8097-600d6d2b465c" providerId="ADAL" clId="{2C462DD6-200B-443A-AAEF-D4E2E81B1CF3}" dt="2026-06-05T13:16:23.537" v="359" actId="1076"/>
          <ac:picMkLst>
            <pc:docMk/>
            <pc:sldMk cId="1019947054" sldId="274"/>
            <ac:picMk id="7" creationId="{C65B7B3E-23E8-1251-0F24-FFD2CCFBF805}"/>
          </ac:picMkLst>
        </pc:picChg>
        <pc:picChg chg="add mod">
          <ac:chgData name="Evan Healy" userId="a067eafa-9d8f-4546-8097-600d6d2b465c" providerId="ADAL" clId="{2C462DD6-200B-443A-AAEF-D4E2E81B1CF3}" dt="2026-06-05T11:39:19.366" v="246" actId="1076"/>
          <ac:picMkLst>
            <pc:docMk/>
            <pc:sldMk cId="1019947054" sldId="274"/>
            <ac:picMk id="9" creationId="{ADDDBEE1-F98D-A21C-5C99-45E066370287}"/>
          </ac:picMkLst>
        </pc:picChg>
      </pc:sldChg>
      <pc:sldChg chg="addSp delSp modSp add mod ord">
        <pc:chgData name="Evan Healy" userId="a067eafa-9d8f-4546-8097-600d6d2b465c" providerId="ADAL" clId="{2C462DD6-200B-443A-AAEF-D4E2E81B1CF3}" dt="2026-06-09T14:05:24.626" v="883" actId="1076"/>
        <pc:sldMkLst>
          <pc:docMk/>
          <pc:sldMk cId="3871857485" sldId="275"/>
        </pc:sldMkLst>
        <pc:spChg chg="mod">
          <ac:chgData name="Evan Healy" userId="a067eafa-9d8f-4546-8097-600d6d2b465c" providerId="ADAL" clId="{2C462DD6-200B-443A-AAEF-D4E2E81B1CF3}" dt="2026-06-05T11:48:55.444" v="348" actId="20577"/>
          <ac:spMkLst>
            <pc:docMk/>
            <pc:sldMk cId="3871857485" sldId="275"/>
            <ac:spMk id="2" creationId="{E5241BF5-5A92-1BB0-421A-B724008B6262}"/>
          </ac:spMkLst>
        </pc:spChg>
        <pc:spChg chg="del mod">
          <ac:chgData name="Evan Healy" userId="a067eafa-9d8f-4546-8097-600d6d2b465c" providerId="ADAL" clId="{2C462DD6-200B-443A-AAEF-D4E2E81B1CF3}" dt="2026-06-08T13:13:10.386" v="860" actId="478"/>
          <ac:spMkLst>
            <pc:docMk/>
            <pc:sldMk cId="3871857485" sldId="275"/>
            <ac:spMk id="3" creationId="{0F5F3EFD-2BCD-23CD-91A0-96D1BE2C8568}"/>
          </ac:spMkLst>
        </pc:spChg>
        <pc:picChg chg="add mod">
          <ac:chgData name="Evan Healy" userId="a067eafa-9d8f-4546-8097-600d6d2b465c" providerId="ADAL" clId="{2C462DD6-200B-443A-AAEF-D4E2E81B1CF3}" dt="2026-06-09T14:05:24.626" v="883" actId="1076"/>
          <ac:picMkLst>
            <pc:docMk/>
            <pc:sldMk cId="3871857485" sldId="275"/>
            <ac:picMk id="4" creationId="{C73A9EAF-2A47-B7E6-01AD-654ECE26FDA2}"/>
          </ac:picMkLst>
        </pc:picChg>
      </pc:sldChg>
      <pc:sldChg chg="addSp delSp modSp new mod ord">
        <pc:chgData name="Evan Healy" userId="a067eafa-9d8f-4546-8097-600d6d2b465c" providerId="ADAL" clId="{2C462DD6-200B-443A-AAEF-D4E2E81B1CF3}" dt="2026-06-08T10:49:25.396" v="845" actId="478"/>
        <pc:sldMkLst>
          <pc:docMk/>
          <pc:sldMk cId="1705289958" sldId="276"/>
        </pc:sldMkLst>
        <pc:spChg chg="del mod">
          <ac:chgData name="Evan Healy" userId="a067eafa-9d8f-4546-8097-600d6d2b465c" providerId="ADAL" clId="{2C462DD6-200B-443A-AAEF-D4E2E81B1CF3}" dt="2026-06-08T10:49:25.396" v="845" actId="478"/>
          <ac:spMkLst>
            <pc:docMk/>
            <pc:sldMk cId="1705289958" sldId="276"/>
            <ac:spMk id="3" creationId="{F139BF68-2D41-C2A8-C07D-EC35225C9CF1}"/>
          </ac:spMkLst>
        </pc:spChg>
        <pc:picChg chg="add mod ord">
          <ac:chgData name="Evan Healy" userId="a067eafa-9d8f-4546-8097-600d6d2b465c" providerId="ADAL" clId="{2C462DD6-200B-443A-AAEF-D4E2E81B1CF3}" dt="2026-06-05T14:07:16.397" v="487" actId="14100"/>
          <ac:picMkLst>
            <pc:docMk/>
            <pc:sldMk cId="1705289958" sldId="276"/>
            <ac:picMk id="5" creationId="{581F203C-77D9-6792-7EB7-6AC1AE4BB072}"/>
          </ac:picMkLst>
        </pc:picChg>
      </pc:sldChg>
      <pc:sldChg chg="addSp delSp modSp new mod ord">
        <pc:chgData name="Evan Healy" userId="a067eafa-9d8f-4546-8097-600d6d2b465c" providerId="ADAL" clId="{2C462DD6-200B-443A-AAEF-D4E2E81B1CF3}" dt="2026-06-08T13:12:57.297" v="859" actId="14100"/>
        <pc:sldMkLst>
          <pc:docMk/>
          <pc:sldMk cId="1274005734" sldId="277"/>
        </pc:sldMkLst>
        <pc:spChg chg="del mod">
          <ac:chgData name="Evan Healy" userId="a067eafa-9d8f-4546-8097-600d6d2b465c" providerId="ADAL" clId="{2C462DD6-200B-443A-AAEF-D4E2E81B1CF3}" dt="2026-06-08T10:49:41.882" v="848" actId="478"/>
          <ac:spMkLst>
            <pc:docMk/>
            <pc:sldMk cId="1274005734" sldId="277"/>
            <ac:spMk id="3" creationId="{C0AB851B-BF00-2E72-444D-6A9DF86AD15E}"/>
          </ac:spMkLst>
        </pc:spChg>
        <pc:picChg chg="add mod ord">
          <ac:chgData name="Evan Healy" userId="a067eafa-9d8f-4546-8097-600d6d2b465c" providerId="ADAL" clId="{2C462DD6-200B-443A-AAEF-D4E2E81B1CF3}" dt="2026-06-08T13:12:57.297" v="859" actId="14100"/>
          <ac:picMkLst>
            <pc:docMk/>
            <pc:sldMk cId="1274005734" sldId="277"/>
            <ac:picMk id="5" creationId="{7EB5A005-8372-3C77-09A4-901563E1DDFB}"/>
          </ac:picMkLst>
        </pc:picChg>
      </pc:sldChg>
      <pc:sldChg chg="addSp delSp modSp new mod ord">
        <pc:chgData name="Evan Healy" userId="a067eafa-9d8f-4546-8097-600d6d2b465c" providerId="ADAL" clId="{2C462DD6-200B-443A-AAEF-D4E2E81B1CF3}" dt="2026-06-08T10:49:34.873" v="847" actId="478"/>
        <pc:sldMkLst>
          <pc:docMk/>
          <pc:sldMk cId="115437743" sldId="278"/>
        </pc:sldMkLst>
        <pc:spChg chg="del mod">
          <ac:chgData name="Evan Healy" userId="a067eafa-9d8f-4546-8097-600d6d2b465c" providerId="ADAL" clId="{2C462DD6-200B-443A-AAEF-D4E2E81B1CF3}" dt="2026-06-08T10:49:33.654" v="846" actId="478"/>
          <ac:spMkLst>
            <pc:docMk/>
            <pc:sldMk cId="115437743" sldId="278"/>
            <ac:spMk id="3" creationId="{A22FD01C-DFB6-D3F6-5A26-D2B284A708B8}"/>
          </ac:spMkLst>
        </pc:spChg>
        <pc:spChg chg="add del mod">
          <ac:chgData name="Evan Healy" userId="a067eafa-9d8f-4546-8097-600d6d2b465c" providerId="ADAL" clId="{2C462DD6-200B-443A-AAEF-D4E2E81B1CF3}" dt="2026-06-08T10:49:34.873" v="847" actId="478"/>
          <ac:spMkLst>
            <pc:docMk/>
            <pc:sldMk cId="115437743" sldId="278"/>
            <ac:spMk id="4" creationId="{5DA72D1D-C5D5-AD90-9DEE-7B2736D2049F}"/>
          </ac:spMkLst>
        </pc:spChg>
        <pc:picChg chg="add mod ord">
          <ac:chgData name="Evan Healy" userId="a067eafa-9d8f-4546-8097-600d6d2b465c" providerId="ADAL" clId="{2C462DD6-200B-443A-AAEF-D4E2E81B1CF3}" dt="2026-06-05T14:54:37.592" v="753" actId="14100"/>
          <ac:picMkLst>
            <pc:docMk/>
            <pc:sldMk cId="115437743" sldId="278"/>
            <ac:picMk id="5" creationId="{76BF0AED-9A95-D56C-F63F-AD515000E37B}"/>
          </ac:picMkLst>
        </pc:picChg>
      </pc:sldChg>
      <pc:sldChg chg="addSp delSp modSp new mod ord">
        <pc:chgData name="Evan Healy" userId="a067eafa-9d8f-4546-8097-600d6d2b465c" providerId="ADAL" clId="{2C462DD6-200B-443A-AAEF-D4E2E81B1CF3}" dt="2026-06-08T10:46:33.226" v="830" actId="14100"/>
        <pc:sldMkLst>
          <pc:docMk/>
          <pc:sldMk cId="2049349006" sldId="279"/>
        </pc:sldMkLst>
        <pc:spChg chg="del mod">
          <ac:chgData name="Evan Healy" userId="a067eafa-9d8f-4546-8097-600d6d2b465c" providerId="ADAL" clId="{2C462DD6-200B-443A-AAEF-D4E2E81B1CF3}" dt="2026-06-08T10:32:46.532" v="803"/>
          <ac:spMkLst>
            <pc:docMk/>
            <pc:sldMk cId="2049349006" sldId="279"/>
            <ac:spMk id="2" creationId="{1759FC51-0B6F-8C5F-870B-A58E9DC617D7}"/>
          </ac:spMkLst>
        </pc:spChg>
        <pc:spChg chg="del">
          <ac:chgData name="Evan Healy" userId="a067eafa-9d8f-4546-8097-600d6d2b465c" providerId="ADAL" clId="{2C462DD6-200B-443A-AAEF-D4E2E81B1CF3}" dt="2026-06-08T10:34:30.521" v="814" actId="478"/>
          <ac:spMkLst>
            <pc:docMk/>
            <pc:sldMk cId="2049349006" sldId="279"/>
            <ac:spMk id="3" creationId="{A37D303D-099C-2C55-ED0E-0F5967E1328B}"/>
          </ac:spMkLst>
        </pc:spChg>
        <pc:picChg chg="add mod ord">
          <ac:chgData name="Evan Healy" userId="a067eafa-9d8f-4546-8097-600d6d2b465c" providerId="ADAL" clId="{2C462DD6-200B-443A-AAEF-D4E2E81B1CF3}" dt="2026-06-08T10:46:33.226" v="830" actId="14100"/>
          <ac:picMkLst>
            <pc:docMk/>
            <pc:sldMk cId="2049349006" sldId="279"/>
            <ac:picMk id="5" creationId="{7EFB86DA-AC10-FFAF-F727-1D5609CC0401}"/>
          </ac:picMkLst>
        </pc:picChg>
      </pc:sldChg>
      <pc:sldChg chg="addSp delSp modSp new mod">
        <pc:chgData name="Evan Healy" userId="a067eafa-9d8f-4546-8097-600d6d2b465c" providerId="ADAL" clId="{2C462DD6-200B-443A-AAEF-D4E2E81B1CF3}" dt="2026-06-08T13:12:50.218" v="858" actId="14100"/>
        <pc:sldMkLst>
          <pc:docMk/>
          <pc:sldMk cId="1244972855" sldId="280"/>
        </pc:sldMkLst>
        <pc:spChg chg="del">
          <ac:chgData name="Evan Healy" userId="a067eafa-9d8f-4546-8097-600d6d2b465c" providerId="ADAL" clId="{2C462DD6-200B-443A-AAEF-D4E2E81B1CF3}" dt="2026-06-08T10:47:57.725" v="836"/>
          <ac:spMkLst>
            <pc:docMk/>
            <pc:sldMk cId="1244972855" sldId="280"/>
            <ac:spMk id="2" creationId="{8541BEAF-B554-EB57-CA03-81EA148FA120}"/>
          </ac:spMkLst>
        </pc:spChg>
        <pc:spChg chg="del">
          <ac:chgData name="Evan Healy" userId="a067eafa-9d8f-4546-8097-600d6d2b465c" providerId="ADAL" clId="{2C462DD6-200B-443A-AAEF-D4E2E81B1CF3}" dt="2026-06-08T10:48:02.861" v="837" actId="478"/>
          <ac:spMkLst>
            <pc:docMk/>
            <pc:sldMk cId="1244972855" sldId="280"/>
            <ac:spMk id="3" creationId="{A8D15C1E-A7CB-915C-8BDF-CA67170066E7}"/>
          </ac:spMkLst>
        </pc:spChg>
        <pc:spChg chg="add del">
          <ac:chgData name="Evan Healy" userId="a067eafa-9d8f-4546-8097-600d6d2b465c" providerId="ADAL" clId="{2C462DD6-200B-443A-AAEF-D4E2E81B1CF3}" dt="2026-06-08T11:00:42.853" v="850" actId="478"/>
          <ac:spMkLst>
            <pc:docMk/>
            <pc:sldMk cId="1244972855" sldId="280"/>
            <ac:spMk id="7" creationId="{79D28CAF-FDCB-5FF3-C428-6C9B7C5105AE}"/>
          </ac:spMkLst>
        </pc:spChg>
        <pc:picChg chg="add mod ord">
          <ac:chgData name="Evan Healy" userId="a067eafa-9d8f-4546-8097-600d6d2b465c" providerId="ADAL" clId="{2C462DD6-200B-443A-AAEF-D4E2E81B1CF3}" dt="2026-06-08T13:12:50.218" v="858" actId="14100"/>
          <ac:picMkLst>
            <pc:docMk/>
            <pc:sldMk cId="1244972855" sldId="280"/>
            <ac:picMk id="5" creationId="{249A4F7A-7908-1BB1-3AF1-BD7028916097}"/>
          </ac:picMkLst>
        </pc:picChg>
      </pc:sldChg>
      <pc:sldChg chg="addSp delSp modSp new mod">
        <pc:chgData name="Evan Healy" userId="a067eafa-9d8f-4546-8097-600d6d2b465c" providerId="ADAL" clId="{2C462DD6-200B-443A-AAEF-D4E2E81B1CF3}" dt="2026-06-08T13:12:46.189" v="857" actId="14100"/>
        <pc:sldMkLst>
          <pc:docMk/>
          <pc:sldMk cId="2929459097" sldId="281"/>
        </pc:sldMkLst>
        <pc:spChg chg="del">
          <ac:chgData name="Evan Healy" userId="a067eafa-9d8f-4546-8097-600d6d2b465c" providerId="ADAL" clId="{2C462DD6-200B-443A-AAEF-D4E2E81B1CF3}" dt="2026-06-08T11:00:47.988" v="853"/>
          <ac:spMkLst>
            <pc:docMk/>
            <pc:sldMk cId="2929459097" sldId="281"/>
            <ac:spMk id="2" creationId="{276283BD-1E62-A8B0-580B-B70FE3C3E99C}"/>
          </ac:spMkLst>
        </pc:spChg>
        <pc:spChg chg="del">
          <ac:chgData name="Evan Healy" userId="a067eafa-9d8f-4546-8097-600d6d2b465c" providerId="ADAL" clId="{2C462DD6-200B-443A-AAEF-D4E2E81B1CF3}" dt="2026-06-08T11:00:50.975" v="854" actId="478"/>
          <ac:spMkLst>
            <pc:docMk/>
            <pc:sldMk cId="2929459097" sldId="281"/>
            <ac:spMk id="3" creationId="{B25FE0E8-0AA1-A06A-D013-7E6C3E385A2C}"/>
          </ac:spMkLst>
        </pc:spChg>
        <pc:picChg chg="add mod ord">
          <ac:chgData name="Evan Healy" userId="a067eafa-9d8f-4546-8097-600d6d2b465c" providerId="ADAL" clId="{2C462DD6-200B-443A-AAEF-D4E2E81B1CF3}" dt="2026-06-08T13:12:46.189" v="857" actId="14100"/>
          <ac:picMkLst>
            <pc:docMk/>
            <pc:sldMk cId="2929459097" sldId="281"/>
            <ac:picMk id="5" creationId="{8C2E614C-D2AF-F7D9-A6F0-0B1C748169D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007D4D-C991-64FA-AA9D-243C6D61C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2AC3C-3BB9-68D2-06F8-E8CD9C1EC8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73A47-62AF-6440-88A4-7F263925F7EE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765F3-8F6A-701F-E579-4714EDE7CD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20FA6-F42C-A202-4A48-95BE50762A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3BD5F-7632-354A-8B8B-9F36B14DE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2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081F-24EB-1A42-9C41-FF576235F031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54FCB-3A73-AE42-8FCF-C9A54D00E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48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4649491"/>
            <a:ext cx="9013825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5710084"/>
            <a:ext cx="9013824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9D572-C094-EDBB-DCD5-899B4768B0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366" t="3664" r="605" b="422"/>
          <a:stretch/>
        </p:blipFill>
        <p:spPr>
          <a:xfrm>
            <a:off x="1" y="1411"/>
            <a:ext cx="12191999" cy="4456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44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D2EAD3-B3C8-1AAE-2E57-A2251628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998" y="424851"/>
            <a:ext cx="7388650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4C86FA-F521-C3E1-C25E-A52AE7F9F3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11675" y="1601788"/>
            <a:ext cx="7323138" cy="489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24C3-4FA3-CC01-7863-58CDFF563C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275" y="1778000"/>
            <a:ext cx="3473450" cy="4622800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748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5" y="433932"/>
            <a:ext cx="7426682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54BC0-5300-042B-CB3F-776203BDE92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9888" y="1601788"/>
            <a:ext cx="7426325" cy="4822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70563-EC56-4282-81FD-208A985718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0563" y="1747838"/>
            <a:ext cx="3313112" cy="458152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3638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436" y="433932"/>
            <a:ext cx="4007223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8D42090-919D-F7C8-EFB8-2804D0CD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436" y="1602557"/>
            <a:ext cx="5595212" cy="4895081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90F57F-526C-33D5-BE44-C90C7E91A4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450" y="298450"/>
            <a:ext cx="5486400" cy="629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7616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4" y="433932"/>
            <a:ext cx="9549415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20AAE3-A18A-AA79-78E7-579CF2C27E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9888" y="1470025"/>
            <a:ext cx="11474450" cy="5127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840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FE663-5B50-3373-0A8E-8B7381237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75" y="2956845"/>
            <a:ext cx="11442700" cy="21702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651AA5-75E8-D91A-60D1-0EA937C2E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449101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003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49950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0507C-1BD7-D38F-CD7A-EC3751AC04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840" y="427290"/>
            <a:ext cx="11232319" cy="6161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621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50EE9133-AADC-FE32-FD1B-758984BD8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7381" y="345232"/>
            <a:ext cx="1509211" cy="102935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0507C-1BD7-D38F-CD7A-EC3751AC04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9840" y="427290"/>
            <a:ext cx="11232319" cy="61611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1326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119BB8-11E1-82E8-AB9A-19DB67E2DD5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838" y="1649413"/>
            <a:ext cx="11087100" cy="4851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823F7-2A45-61C4-AC9F-DF8E3321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67" y="221214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399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6FC5C-C2BF-8971-5D80-4CF9D5AA67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775" y="1996824"/>
            <a:ext cx="11474450" cy="45033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421EA-6034-B3C5-B41D-D4FDE52E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357809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FFB1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8791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Cre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1C8DB-2D8A-4DEB-FC22-E6385510F6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0" y="711289"/>
            <a:ext cx="10289241" cy="54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04421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76AEB-98E3-E52B-300A-65AA437866F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1363" y="1614488"/>
            <a:ext cx="11077575" cy="4884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B16BEE-C543-B15F-D785-3E82EBF1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3" y="288925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98352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ith Cre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6A230F81-C97F-E129-871D-E07494A58C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34576" y="345431"/>
            <a:ext cx="1898650" cy="12949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1C8DB-2D8A-4DEB-FC22-E6385510F6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6950" y="711289"/>
            <a:ext cx="10289241" cy="54354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9672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93758-0990-CE6F-2B9C-1A1223E4CD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5098" y="438076"/>
            <a:ext cx="10691545" cy="5981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55523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"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ellow sign with black text&#10;&#10;AI-generated content may be incorrect.">
            <a:extLst>
              <a:ext uri="{FF2B5EF4-FFF2-40B4-BE49-F238E27FC236}">
                <a16:creationId xmlns:a16="http://schemas.microsoft.com/office/drawing/2014/main" id="{7D545FEC-AD40-1EFF-C406-E6139E61B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34576" y="345431"/>
            <a:ext cx="1898650" cy="129497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93758-0990-CE6F-2B9C-1A1223E4CD6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05098" y="438076"/>
            <a:ext cx="10691545" cy="5981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107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3621970"/>
            <a:ext cx="9040719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4682563"/>
            <a:ext cx="9040718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25E6E0-25E8-3021-8844-3D1DD91EEA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B08EBC-565B-7F56-10B8-26B02FCD00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8775" y="5827713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3C5F2BC-3645-A71A-8D76-A336B3A27C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75514" y="5834316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C29727C1-BAB6-1074-1ADC-7CEDA68B866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22463" y="5834316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F1CB64E-F9BA-067C-FED4-74D11C19A7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69412" y="5822092"/>
            <a:ext cx="2563813" cy="709612"/>
          </a:xfr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Logo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6252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4649491"/>
            <a:ext cx="9013825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5710084"/>
            <a:ext cx="9013824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+mn-lt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689EF7-7A90-C520-47C4-F348C3129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56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837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C1E01-891A-E5BA-1A29-17C3B9BA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IE" sz="2800" b="1" kern="1200" dirty="0">
                <a:solidFill>
                  <a:schemeClr val="bg1"/>
                </a:solidFill>
                <a:latin typeface="Lucida Bright" panose="02040602050505020304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7D2A9-8ABB-D54F-6B9D-1EF771BC8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59E98B-47D1-64E6-B6C2-621E8F3D8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13712-CEF8-9DFA-7C1B-126464FA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B519-7999-4F86-A95E-6FA74494C9F5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09702-EA71-7DD0-05A7-3F4C79B4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E04DB-B06D-AB7C-58CC-D4220621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21BE2-2DAE-4B3C-8BD6-17C60E8885C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8428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9EB39-551D-8EC6-C553-0D010348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847992" cy="1149351"/>
          </a:xfrm>
          <a:noFill/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D4D34-2E46-B4C8-9A99-57046B2EE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3EFDA-10DF-B40A-734D-567A1A49F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DF106-A7FA-5A14-CC6F-670E95D66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FA573-C071-F305-5B92-9931AA198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DBC8CD-0B7D-C44A-51AA-C0AEFA56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AA4A-A71A-4066-8DE2-118D6D1C50C9}" type="datetimeFigureOut">
              <a:rPr lang="en-IE" smtClean="0"/>
              <a:t>09/06/2026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C43E-7832-6589-4697-23ED2EC10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BF5D2-7E63-62FE-822D-D9657D479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B77D-A57D-4B55-B8F4-E96311C7314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563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5D9998-E702-E06B-467C-C7A67EB757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1363" y="358775"/>
            <a:ext cx="11090275" cy="495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9B801-EF07-4C0C-9C83-E15EEEB3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5314950"/>
            <a:ext cx="10515600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0118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988D79-D517-094A-12CB-8DAF2CB6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784" y="360361"/>
            <a:ext cx="9289854" cy="1312855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46FBF-6880-FBEF-12F4-94FC409D61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1588" y="1846264"/>
            <a:ext cx="9290050" cy="46513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510B1-1CC6-3F16-3DB9-65B174735B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13" y="1922463"/>
            <a:ext cx="1398587" cy="3862387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9106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F4EF81-0B2B-7744-BE1E-1B7EAA4A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5" y="861849"/>
            <a:ext cx="9289854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Lucida Bright" panose="02040602050505020304" pitchFamily="18" charset="7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FDF31F-9540-F6FF-D783-3827CEF0BC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9888" y="1905000"/>
            <a:ext cx="9288462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37953-6337-B9CF-6A82-E6394077C2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67925" y="1757363"/>
            <a:ext cx="1657350" cy="44100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Lucida Bright" panose="020406020505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45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A6381-1C78-A2B3-ECB4-7AEE306F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6A7D2-A07C-3968-9C1D-72048D8A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00FFB-1CD3-4351-1EC9-B4C15750B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B7A5CE-843E-8C4D-8418-9B737471ED10}" type="datetimeFigureOut">
              <a:rPr lang="en-US" smtClean="0"/>
              <a:t>6/9/2026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E3C5-7808-84B2-E8F6-B4DAC5745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0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AD3F-2B66-857B-1FC9-1D28747C7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F8E2AB-3347-4A4C-A2CF-3A230CBF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8" r:id="rId2"/>
    <p:sldLayoutId id="2147483660" r:id="rId3"/>
    <p:sldLayoutId id="2147483709" r:id="rId4"/>
    <p:sldLayoutId id="2147483720" r:id="rId5"/>
    <p:sldLayoutId id="2147483715" r:id="rId6"/>
    <p:sldLayoutId id="2147483651" r:id="rId7"/>
    <p:sldLayoutId id="2147483665" r:id="rId8"/>
    <p:sldLayoutId id="2147483666" r:id="rId9"/>
    <p:sldLayoutId id="2147483664" r:id="rId10"/>
    <p:sldLayoutId id="2147483683" r:id="rId11"/>
    <p:sldLayoutId id="2147483705" r:id="rId12"/>
    <p:sldLayoutId id="2147483701" r:id="rId13"/>
    <p:sldLayoutId id="2147483707" r:id="rId14"/>
    <p:sldLayoutId id="2147483706" r:id="rId15"/>
    <p:sldLayoutId id="2147483728" r:id="rId16"/>
    <p:sldLayoutId id="2147483702" r:id="rId17"/>
    <p:sldLayoutId id="2147483703" r:id="rId18"/>
    <p:sldLayoutId id="2147483704" r:id="rId19"/>
    <p:sldLayoutId id="2147483729" r:id="rId20"/>
    <p:sldLayoutId id="2147483667" r:id="rId21"/>
    <p:sldLayoutId id="214748373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ucida Bright" panose="020406020505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pos="1431" userDrawn="1">
          <p15:clr>
            <a:srgbClr val="F26B43"/>
          </p15:clr>
        </p15:guide>
        <p15:guide id="5" pos="263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5044" userDrawn="1">
          <p15:clr>
            <a:srgbClr val="F26B43"/>
          </p15:clr>
        </p15:guide>
        <p15:guide id="8" pos="6248" userDrawn="1">
          <p15:clr>
            <a:srgbClr val="F26B43"/>
          </p15:clr>
        </p15:guide>
        <p15:guide id="9" pos="7453" userDrawn="1">
          <p15:clr>
            <a:srgbClr val="F26B43"/>
          </p15:clr>
        </p15:guide>
        <p15:guide id="10" orient="horz" userDrawn="1">
          <p15:clr>
            <a:srgbClr val="F26B43"/>
          </p15:clr>
        </p15:guide>
        <p15:guide id="11" orient="horz" pos="4320" userDrawn="1">
          <p15:clr>
            <a:srgbClr val="F26B43"/>
          </p15:clr>
        </p15:guide>
        <p15:guide id="12" orient="horz" pos="226" userDrawn="1">
          <p15:clr>
            <a:srgbClr val="F26B43"/>
          </p15:clr>
        </p15:guide>
        <p15:guide id="13" orient="horz" pos="871" userDrawn="1">
          <p15:clr>
            <a:srgbClr val="F26B43"/>
          </p15:clr>
        </p15:guide>
        <p15:guide id="14" orient="horz" pos="1515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804" userDrawn="1">
          <p15:clr>
            <a:srgbClr val="F26B43"/>
          </p15:clr>
        </p15:guide>
        <p15:guide id="17" orient="horz" pos="3448" userDrawn="1">
          <p15:clr>
            <a:srgbClr val="F26B43"/>
          </p15:clr>
        </p15:guide>
        <p15:guide id="18" orient="horz" pos="40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811" y="4729004"/>
            <a:ext cx="9013825" cy="867502"/>
          </a:xfrm>
        </p:spPr>
        <p:txBody>
          <a:bodyPr>
            <a:noAutofit/>
          </a:bodyPr>
          <a:lstStyle/>
          <a:p>
            <a:pPr algn="ctr"/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“Evidence-informed insights from Students with Care Experience and Higher Education, the first multi-institutional study in Ireland”</a:t>
            </a:r>
            <a:endParaRPr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811" y="5911562"/>
            <a:ext cx="3547302" cy="688021"/>
          </a:xfrm>
        </p:spPr>
        <p:txBody>
          <a:bodyPr>
            <a:normAutofit/>
          </a:bodyPr>
          <a:lstStyle/>
          <a:p>
            <a:pPr algn="l">
              <a:defRPr sz="2000"/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PATH Showcase Event 2026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algn="l">
              <a:defRPr sz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June 16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9FB19-2E84-74A8-3698-482EC448A65F}"/>
              </a:ext>
            </a:extLst>
          </p:cNvPr>
          <p:cNvSpPr txBox="1"/>
          <p:nvPr/>
        </p:nvSpPr>
        <p:spPr>
          <a:xfrm>
            <a:off x="5227983" y="5911562"/>
            <a:ext cx="3906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Flynn, Evan Healy, Jennifer Walsh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A4F7A-7908-1BB1-3AF1-BD702891609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74643" y="1511496"/>
            <a:ext cx="10108095" cy="498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2E614C-D2AF-F7D9-A6F0-0B1C748169DF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202635" y="1488462"/>
            <a:ext cx="9879495" cy="50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9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oar">
            <a:extLst>
              <a:ext uri="{FF2B5EF4-FFF2-40B4-BE49-F238E27FC236}">
                <a16:creationId xmlns:a16="http://schemas.microsoft.com/office/drawing/2014/main" id="{CD1665F5-4DD9-CFBA-64E8-E9183EE244CD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747" y="1746492"/>
            <a:ext cx="28098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tud">
            <a:extLst>
              <a:ext uri="{FF2B5EF4-FFF2-40B4-BE49-F238E27FC236}">
                <a16:creationId xmlns:a16="http://schemas.microsoft.com/office/drawing/2014/main" id="{5AF25BD8-CB86-50AC-2C9F-E4C191495F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DC62F-1B6F-4A7B-D99C-8D22A2458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663" y="4270513"/>
            <a:ext cx="3253408" cy="171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A26F4-B753-7114-5A2D-AADB2AF24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747" y="4128052"/>
            <a:ext cx="2809875" cy="1695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7A671F-3080-D1B1-8AB3-B1BA608A2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905" y="1822462"/>
            <a:ext cx="2828924" cy="18185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C9886-92A6-D92A-6C1E-DE30852C3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F39AFD-62FB-74F3-FE33-71851883102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>
              <a:defRPr sz="20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National Access Plan priority groups with data gaps.</a:t>
            </a:r>
          </a:p>
          <a:p>
            <a:pPr algn="l">
              <a:defRPr sz="20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Care-experienced students identified as under-represented and disadvantaged group.</a:t>
            </a:r>
          </a:p>
          <a:p>
            <a:pPr>
              <a:defRPr sz="2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Mixed-methods: survey (48), focus group, interviews.</a:t>
            </a:r>
          </a:p>
          <a:p>
            <a:pPr>
              <a:defRPr sz="2000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3CB19F-48CF-F1EB-8A00-755385B6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2800" b="1" dirty="0"/>
              <a:t>Context &amp; Purpose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0E129-B178-2DCB-E8AA-C15F60117A9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3" y="3205848"/>
            <a:ext cx="3213399" cy="2310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B7B3E-23E8-1251-0F24-FFD2CCFBF8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486" y="3243297"/>
            <a:ext cx="3213399" cy="2310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DDBEE1-F98D-A21C-5C99-45E06637028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515" y="3243297"/>
            <a:ext cx="3549122" cy="2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4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2357E-12BC-CB99-425B-1D892CDF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241BF5-5A92-1BB0-421A-B724008B626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algn="l">
              <a:defRPr sz="2000"/>
            </a:pPr>
            <a:endParaRPr lang="en-IE" dirty="0"/>
          </a:p>
          <a:p>
            <a:pPr algn="l">
              <a:defRPr sz="2000"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A9EAF-2A47-B7E6-01AD-654ECE26F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49" y="1656556"/>
            <a:ext cx="10300502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57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AF9F6-D02A-41EC-5AF0-4127BA111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1565873"/>
            <a:ext cx="11678477" cy="5162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1F203C-77D9-6792-7EB7-6AC1AE4BB07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19270" y="1614488"/>
            <a:ext cx="11728173" cy="512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89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BF0AED-9A95-D56C-F63F-AD515000E37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17443" y="1614488"/>
            <a:ext cx="11459817" cy="48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B5A005-8372-3C77-09A4-901563E1DDF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353749" y="1500809"/>
            <a:ext cx="11503634" cy="51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05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FB86DA-AC10-FFAF-F727-1D5609CC040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1072668" y="1505434"/>
            <a:ext cx="10247243" cy="51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4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CC Branded PPT Template 2025" id="{59CFD97C-74A7-4688-8BB4-DBC47F14301F}" vid="{782350F9-268A-456A-AC44-3566650762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960017-9991-4de9-afa8-3dfa49575365" xsi:nil="true"/>
    <lcf76f155ced4ddcb4097134ff3c332f xmlns="3336ddd5-64ad-4571-966a-68c8da55c77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CD624357143044928E591775EBB314" ma:contentTypeVersion="17" ma:contentTypeDescription="Create a new document." ma:contentTypeScope="" ma:versionID="90a9b16d9d2d61bc5806c8818598d92c">
  <xsd:schema xmlns:xsd="http://www.w3.org/2001/XMLSchema" xmlns:xs="http://www.w3.org/2001/XMLSchema" xmlns:p="http://schemas.microsoft.com/office/2006/metadata/properties" xmlns:ns2="3336ddd5-64ad-4571-966a-68c8da55c77d" xmlns:ns3="72960017-9991-4de9-afa8-3dfa49575365" targetNamespace="http://schemas.microsoft.com/office/2006/metadata/properties" ma:root="true" ma:fieldsID="8b4d8544b1597fda56835a23102e300c" ns2:_="" ns3:_="">
    <xsd:import namespace="3336ddd5-64ad-4571-966a-68c8da55c77d"/>
    <xsd:import namespace="72960017-9991-4de9-afa8-3dfa495753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6ddd5-64ad-4571-966a-68c8da55c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aad9230-3fe2-4acd-82bb-645646f98d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960017-9991-4de9-afa8-3dfa4957536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ad1a7aa-f701-4f25-9a19-afa60730a50a}" ma:internalName="TaxCatchAll" ma:showField="CatchAllData" ma:web="72960017-9991-4de9-afa8-3dfa495753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B51E75-3382-4EB9-AF37-3D61716FB7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C81F8B-100C-4A6B-9B92-EB1B72B18E3D}">
  <ds:schemaRefs>
    <ds:schemaRef ds:uri="http://schemas.microsoft.com/office/2006/metadata/properties"/>
    <ds:schemaRef ds:uri="http://schemas.microsoft.com/office/infopath/2007/PartnerControls"/>
    <ds:schemaRef ds:uri="ad0a54ad-3cbd-41c4-951e-13464c7c4808"/>
    <ds:schemaRef ds:uri="b1343a45-ba59-4445-95e7-694227906849"/>
  </ds:schemaRefs>
</ds:datastoreItem>
</file>

<file path=customXml/itemProps3.xml><?xml version="1.0" encoding="utf-8"?>
<ds:datastoreItem xmlns:ds="http://schemas.openxmlformats.org/officeDocument/2006/customXml" ds:itemID="{F9A1F673-61B9-4E85-961C-6BD9353DAF92}"/>
</file>

<file path=docProps/app.xml><?xml version="1.0" encoding="utf-8"?>
<Properties xmlns="http://schemas.openxmlformats.org/officeDocument/2006/extended-properties" xmlns:vt="http://schemas.openxmlformats.org/officeDocument/2006/docPropsVTypes">
  <Template>UCC PPT Template 2025-UpdatedSep</Template>
  <TotalTime>1272</TotalTime>
  <Words>68</Words>
  <Application>Microsoft Office PowerPoint</Application>
  <PresentationFormat>Widescreen</PresentationFormat>
  <Paragraphs>10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Lucida Bright</vt:lpstr>
      <vt:lpstr>Office Theme</vt:lpstr>
      <vt:lpstr>“Evidence-informed insights from Students with Care Experience and Higher Education, the first multi-institutional study in Ireland”</vt:lpstr>
      <vt:lpstr>Partners</vt:lpstr>
      <vt:lpstr>Context &amp; 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College Cork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Evan Healy</dc:creator>
  <cp:lastModifiedBy>Evan Healy</cp:lastModifiedBy>
  <cp:revision>4</cp:revision>
  <dcterms:created xsi:type="dcterms:W3CDTF">2025-09-29T15:16:07Z</dcterms:created>
  <dcterms:modified xsi:type="dcterms:W3CDTF">2026-06-09T14:05:28Z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0x01010080CD624357143044928E591775EBB314</vt:lpwstr>
  </property>
  <property fmtid="{D5CDD505-2E9C-101B-9397-08002B2CF9AE}" pid="3" name="MediaServiceImageTags">
    <vt:lpwstr/>
  </property>
</Properties>
</file>