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2"/>
  </p:notesMasterIdLst>
  <p:sldIdLst>
    <p:sldId id="275" r:id="rId2"/>
    <p:sldId id="282" r:id="rId3"/>
    <p:sldId id="274" r:id="rId4"/>
    <p:sldId id="276" r:id="rId5"/>
    <p:sldId id="277" r:id="rId6"/>
    <p:sldId id="278" r:id="rId7"/>
    <p:sldId id="268" r:id="rId8"/>
    <p:sldId id="267" r:id="rId9"/>
    <p:sldId id="261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B75CF-92F2-406D-96C4-8B81474F5760}" v="6" dt="2026-06-12T16:40:00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l Hennessy" userId="91e5d227-6b59-48b2-9bb3-f14a2e86cbee" providerId="ADAL" clId="{70AA24F1-4072-4B95-8C26-ADCD9C7508BB}"/>
    <pc:docChg chg="undo custSel addSld delSld modSld sldOrd">
      <pc:chgData name="Carmel Hennessy" userId="91e5d227-6b59-48b2-9bb3-f14a2e86cbee" providerId="ADAL" clId="{70AA24F1-4072-4B95-8C26-ADCD9C7508BB}" dt="2026-06-12T16:46:29.683" v="590" actId="14100"/>
      <pc:docMkLst>
        <pc:docMk/>
      </pc:docMkLst>
      <pc:sldChg chg="addSp delSp modSp mod">
        <pc:chgData name="Carmel Hennessy" userId="91e5d227-6b59-48b2-9bb3-f14a2e86cbee" providerId="ADAL" clId="{70AA24F1-4072-4B95-8C26-ADCD9C7508BB}" dt="2026-06-12T16:14:16.597" v="265" actId="20577"/>
        <pc:sldMkLst>
          <pc:docMk/>
          <pc:sldMk cId="0" sldId="261"/>
        </pc:sldMkLst>
        <pc:spChg chg="mod">
          <ac:chgData name="Carmel Hennessy" userId="91e5d227-6b59-48b2-9bb3-f14a2e86cbee" providerId="ADAL" clId="{70AA24F1-4072-4B95-8C26-ADCD9C7508BB}" dt="2026-06-12T15:46:52.625" v="143" actId="14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Carmel Hennessy" userId="91e5d227-6b59-48b2-9bb3-f14a2e86cbee" providerId="ADAL" clId="{70AA24F1-4072-4B95-8C26-ADCD9C7508BB}" dt="2026-06-12T16:14:16.597" v="265" actId="20577"/>
          <ac:spMkLst>
            <pc:docMk/>
            <pc:sldMk cId="0" sldId="261"/>
            <ac:spMk id="3" creationId="{00000000-0000-0000-0000-000000000000}"/>
          </ac:spMkLst>
        </pc:spChg>
        <pc:picChg chg="add del mod">
          <ac:chgData name="Carmel Hennessy" userId="91e5d227-6b59-48b2-9bb3-f14a2e86cbee" providerId="ADAL" clId="{70AA24F1-4072-4B95-8C26-ADCD9C7508BB}" dt="2026-06-12T15:45:03.110" v="75" actId="478"/>
          <ac:picMkLst>
            <pc:docMk/>
            <pc:sldMk cId="0" sldId="261"/>
            <ac:picMk id="4" creationId="{81F4C9D6-BAF6-8474-CF57-9105DEA097FE}"/>
          </ac:picMkLst>
        </pc:picChg>
        <pc:picChg chg="add mod">
          <ac:chgData name="Carmel Hennessy" userId="91e5d227-6b59-48b2-9bb3-f14a2e86cbee" providerId="ADAL" clId="{70AA24F1-4072-4B95-8C26-ADCD9C7508BB}" dt="2026-06-12T16:13:45.766" v="262" actId="14100"/>
          <ac:picMkLst>
            <pc:docMk/>
            <pc:sldMk cId="0" sldId="261"/>
            <ac:picMk id="5" creationId="{667DF626-0C04-E598-D947-E82A3FE9E753}"/>
          </ac:picMkLst>
        </pc:picChg>
      </pc:sldChg>
      <pc:sldChg chg="addSp modSp mod">
        <pc:chgData name="Carmel Hennessy" userId="91e5d227-6b59-48b2-9bb3-f14a2e86cbee" providerId="ADAL" clId="{70AA24F1-4072-4B95-8C26-ADCD9C7508BB}" dt="2026-06-12T16:45:30.667" v="584" actId="1076"/>
        <pc:sldMkLst>
          <pc:docMk/>
          <pc:sldMk cId="6770164" sldId="267"/>
        </pc:sldMkLst>
        <pc:spChg chg="mod">
          <ac:chgData name="Carmel Hennessy" userId="91e5d227-6b59-48b2-9bb3-f14a2e86cbee" providerId="ADAL" clId="{70AA24F1-4072-4B95-8C26-ADCD9C7508BB}" dt="2026-06-12T16:45:30.667" v="584" actId="1076"/>
          <ac:spMkLst>
            <pc:docMk/>
            <pc:sldMk cId="6770164" sldId="267"/>
            <ac:spMk id="2" creationId="{42178C92-03AA-F879-7806-F311518BBB2D}"/>
          </ac:spMkLst>
        </pc:spChg>
        <pc:spChg chg="mod">
          <ac:chgData name="Carmel Hennessy" userId="91e5d227-6b59-48b2-9bb3-f14a2e86cbee" providerId="ADAL" clId="{70AA24F1-4072-4B95-8C26-ADCD9C7508BB}" dt="2026-06-12T16:45:23.197" v="583" actId="1076"/>
          <ac:spMkLst>
            <pc:docMk/>
            <pc:sldMk cId="6770164" sldId="267"/>
            <ac:spMk id="3" creationId="{40F8B1CC-9269-120E-E9BC-FF73F2024BC6}"/>
          </ac:spMkLst>
        </pc:spChg>
        <pc:spChg chg="mod">
          <ac:chgData name="Carmel Hennessy" userId="91e5d227-6b59-48b2-9bb3-f14a2e86cbee" providerId="ADAL" clId="{70AA24F1-4072-4B95-8C26-ADCD9C7508BB}" dt="2026-06-12T15:42:40.616" v="55" actId="1076"/>
          <ac:spMkLst>
            <pc:docMk/>
            <pc:sldMk cId="6770164" sldId="267"/>
            <ac:spMk id="4" creationId="{FE0D6B68-F013-6384-A3CE-9A87A13EF91C}"/>
          </ac:spMkLst>
        </pc:spChg>
        <pc:picChg chg="add mod">
          <ac:chgData name="Carmel Hennessy" userId="91e5d227-6b59-48b2-9bb3-f14a2e86cbee" providerId="ADAL" clId="{70AA24F1-4072-4B95-8C26-ADCD9C7508BB}" dt="2026-06-12T15:43:20.206" v="65" actId="14100"/>
          <ac:picMkLst>
            <pc:docMk/>
            <pc:sldMk cId="6770164" sldId="267"/>
            <ac:picMk id="5" creationId="{84D276D9-DF6B-7E85-C533-4820AA51B89C}"/>
          </ac:picMkLst>
        </pc:picChg>
      </pc:sldChg>
      <pc:sldChg chg="modSp mod">
        <pc:chgData name="Carmel Hennessy" userId="91e5d227-6b59-48b2-9bb3-f14a2e86cbee" providerId="ADAL" clId="{70AA24F1-4072-4B95-8C26-ADCD9C7508BB}" dt="2026-06-12T16:45:56.414" v="589" actId="1076"/>
        <pc:sldMkLst>
          <pc:docMk/>
          <pc:sldMk cId="1180677211" sldId="268"/>
        </pc:sldMkLst>
        <pc:spChg chg="mod">
          <ac:chgData name="Carmel Hennessy" userId="91e5d227-6b59-48b2-9bb3-f14a2e86cbee" providerId="ADAL" clId="{70AA24F1-4072-4B95-8C26-ADCD9C7508BB}" dt="2026-06-12T16:45:56.414" v="589" actId="1076"/>
          <ac:spMkLst>
            <pc:docMk/>
            <pc:sldMk cId="1180677211" sldId="268"/>
            <ac:spMk id="2" creationId="{C2F8B5F7-E635-8169-9682-D4764ADB157F}"/>
          </ac:spMkLst>
        </pc:spChg>
        <pc:spChg chg="mod">
          <ac:chgData name="Carmel Hennessy" userId="91e5d227-6b59-48b2-9bb3-f14a2e86cbee" providerId="ADAL" clId="{70AA24F1-4072-4B95-8C26-ADCD9C7508BB}" dt="2026-06-12T15:43:32.737" v="66" actId="1076"/>
          <ac:spMkLst>
            <pc:docMk/>
            <pc:sldMk cId="1180677211" sldId="268"/>
            <ac:spMk id="3" creationId="{E38C2EFD-1F47-9492-459E-23B8043F52BC}"/>
          </ac:spMkLst>
        </pc:spChg>
        <pc:picChg chg="mod">
          <ac:chgData name="Carmel Hennessy" userId="91e5d227-6b59-48b2-9bb3-f14a2e86cbee" providerId="ADAL" clId="{70AA24F1-4072-4B95-8C26-ADCD9C7508BB}" dt="2026-06-12T15:41:44.518" v="6" actId="1076"/>
          <ac:picMkLst>
            <pc:docMk/>
            <pc:sldMk cId="1180677211" sldId="268"/>
            <ac:picMk id="6" creationId="{98B6584D-1630-2083-75D0-7394536519BC}"/>
          </ac:picMkLst>
        </pc:picChg>
      </pc:sldChg>
      <pc:sldChg chg="modSp mod">
        <pc:chgData name="Carmel Hennessy" userId="91e5d227-6b59-48b2-9bb3-f14a2e86cbee" providerId="ADAL" clId="{70AA24F1-4072-4B95-8C26-ADCD9C7508BB}" dt="2026-06-12T16:46:29.683" v="590" actId="14100"/>
        <pc:sldMkLst>
          <pc:docMk/>
          <pc:sldMk cId="4015832678" sldId="274"/>
        </pc:sldMkLst>
        <pc:spChg chg="mod">
          <ac:chgData name="Carmel Hennessy" userId="91e5d227-6b59-48b2-9bb3-f14a2e86cbee" providerId="ADAL" clId="{70AA24F1-4072-4B95-8C26-ADCD9C7508BB}" dt="2026-06-12T16:06:56.219" v="242" actId="404"/>
          <ac:spMkLst>
            <pc:docMk/>
            <pc:sldMk cId="4015832678" sldId="274"/>
            <ac:spMk id="8" creationId="{4E22B769-A17E-C62A-C10C-28C9C1A4ECB2}"/>
          </ac:spMkLst>
        </pc:spChg>
        <pc:picChg chg="mod">
          <ac:chgData name="Carmel Hennessy" userId="91e5d227-6b59-48b2-9bb3-f14a2e86cbee" providerId="ADAL" clId="{70AA24F1-4072-4B95-8C26-ADCD9C7508BB}" dt="2026-06-12T16:46:29.683" v="590" actId="14100"/>
          <ac:picMkLst>
            <pc:docMk/>
            <pc:sldMk cId="4015832678" sldId="274"/>
            <ac:picMk id="5" creationId="{30EB7A2E-4C80-78F6-4DDA-1C0E4D282086}"/>
          </ac:picMkLst>
        </pc:picChg>
      </pc:sldChg>
      <pc:sldChg chg="addSp modSp mod">
        <pc:chgData name="Carmel Hennessy" userId="91e5d227-6b59-48b2-9bb3-f14a2e86cbee" providerId="ADAL" clId="{70AA24F1-4072-4B95-8C26-ADCD9C7508BB}" dt="2026-06-12T16:19:23.749" v="309" actId="1076"/>
        <pc:sldMkLst>
          <pc:docMk/>
          <pc:sldMk cId="1533597699" sldId="278"/>
        </pc:sldMkLst>
        <pc:spChg chg="mod">
          <ac:chgData name="Carmel Hennessy" userId="91e5d227-6b59-48b2-9bb3-f14a2e86cbee" providerId="ADAL" clId="{70AA24F1-4072-4B95-8C26-ADCD9C7508BB}" dt="2026-06-12T16:17:51.396" v="284" actId="1076"/>
          <ac:spMkLst>
            <pc:docMk/>
            <pc:sldMk cId="1533597699" sldId="278"/>
            <ac:spMk id="17" creationId="{122C6215-C08E-5D2F-03E1-68F8A3DB98CF}"/>
          </ac:spMkLst>
        </pc:spChg>
        <pc:spChg chg="mod">
          <ac:chgData name="Carmel Hennessy" userId="91e5d227-6b59-48b2-9bb3-f14a2e86cbee" providerId="ADAL" clId="{70AA24F1-4072-4B95-8C26-ADCD9C7508BB}" dt="2026-06-12T16:19:23.749" v="309" actId="1076"/>
          <ac:spMkLst>
            <pc:docMk/>
            <pc:sldMk cId="1533597699" sldId="278"/>
            <ac:spMk id="18" creationId="{52843022-F61B-48DF-7BFD-F797D52F88D6}"/>
          </ac:spMkLst>
        </pc:spChg>
        <pc:spChg chg="mod">
          <ac:chgData name="Carmel Hennessy" userId="91e5d227-6b59-48b2-9bb3-f14a2e86cbee" providerId="ADAL" clId="{70AA24F1-4072-4B95-8C26-ADCD9C7508BB}" dt="2026-06-12T16:19:11.373" v="307" actId="20577"/>
          <ac:spMkLst>
            <pc:docMk/>
            <pc:sldMk cId="1533597699" sldId="278"/>
            <ac:spMk id="22" creationId="{7565121D-F22A-10B7-DAA7-2B950D848E8C}"/>
          </ac:spMkLst>
        </pc:spChg>
        <pc:spChg chg="add mod">
          <ac:chgData name="Carmel Hennessy" userId="91e5d227-6b59-48b2-9bb3-f14a2e86cbee" providerId="ADAL" clId="{70AA24F1-4072-4B95-8C26-ADCD9C7508BB}" dt="2026-06-12T16:17:37.859" v="282" actId="14100"/>
          <ac:spMkLst>
            <pc:docMk/>
            <pc:sldMk cId="1533597699" sldId="278"/>
            <ac:spMk id="24" creationId="{6E37A1D2-A2EC-C8F1-EB0E-74C7E0F2B87D}"/>
          </ac:spMkLst>
        </pc:spChg>
        <pc:picChg chg="mod">
          <ac:chgData name="Carmel Hennessy" userId="91e5d227-6b59-48b2-9bb3-f14a2e86cbee" providerId="ADAL" clId="{70AA24F1-4072-4B95-8C26-ADCD9C7508BB}" dt="2026-06-12T16:18:02.627" v="287" actId="1076"/>
          <ac:picMkLst>
            <pc:docMk/>
            <pc:sldMk cId="1533597699" sldId="278"/>
            <ac:picMk id="19" creationId="{E4B536DE-B3E8-DF75-86AD-06E612DE9F37}"/>
          </ac:picMkLst>
        </pc:picChg>
        <pc:picChg chg="mod">
          <ac:chgData name="Carmel Hennessy" userId="91e5d227-6b59-48b2-9bb3-f14a2e86cbee" providerId="ADAL" clId="{70AA24F1-4072-4B95-8C26-ADCD9C7508BB}" dt="2026-06-12T16:18:12.871" v="290" actId="14100"/>
          <ac:picMkLst>
            <pc:docMk/>
            <pc:sldMk cId="1533597699" sldId="278"/>
            <ac:picMk id="20" creationId="{F3394C76-BB6D-F2F6-39C2-744DF5C6A0A2}"/>
          </ac:picMkLst>
        </pc:picChg>
        <pc:picChg chg="mod">
          <ac:chgData name="Carmel Hennessy" userId="91e5d227-6b59-48b2-9bb3-f14a2e86cbee" providerId="ADAL" clId="{70AA24F1-4072-4B95-8C26-ADCD9C7508BB}" dt="2026-06-12T16:18:07.855" v="289" actId="1076"/>
          <ac:picMkLst>
            <pc:docMk/>
            <pc:sldMk cId="1533597699" sldId="278"/>
            <ac:picMk id="21" creationId="{6F0E2EBD-59E1-4350-03DA-2E4ABA3BAC96}"/>
          </ac:picMkLst>
        </pc:picChg>
      </pc:sldChg>
      <pc:sldChg chg="addSp modSp del mod ord setBg">
        <pc:chgData name="Carmel Hennessy" userId="91e5d227-6b59-48b2-9bb3-f14a2e86cbee" providerId="ADAL" clId="{70AA24F1-4072-4B95-8C26-ADCD9C7508BB}" dt="2026-06-12T16:44:59.696" v="581" actId="2696"/>
        <pc:sldMkLst>
          <pc:docMk/>
          <pc:sldMk cId="1108168425" sldId="279"/>
        </pc:sldMkLst>
        <pc:spChg chg="mod or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3" creationId="{5158CE06-E93A-EC18-4D71-C25284C01030}"/>
          </ac:spMkLst>
        </pc:spChg>
        <pc:spChg chg="ad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10" creationId="{0D7B6173-1D58-48E2-83CF-37350F315F75}"/>
          </ac:spMkLst>
        </pc:spChg>
        <pc:spChg chg="ad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12" creationId="{2F36CA75-CFBF-4844-B719-8FE9EBADA9AF}"/>
          </ac:spMkLst>
        </pc:spChg>
        <pc:spChg chg="ad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14" creationId="{3D4A84B9-E564-4DD0-97F8-DBF1C460C28A}"/>
          </ac:spMkLst>
        </pc:spChg>
        <pc:spChg chg="ad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18" creationId="{102382E0-0A09-46AE-B955-B911CAFE7F00}"/>
          </ac:spMkLst>
        </pc:spChg>
        <pc:spChg chg="add">
          <ac:chgData name="Carmel Hennessy" userId="91e5d227-6b59-48b2-9bb3-f14a2e86cbee" providerId="ADAL" clId="{70AA24F1-4072-4B95-8C26-ADCD9C7508BB}" dt="2026-06-12T16:37:39.188" v="437" actId="26606"/>
          <ac:spMkLst>
            <pc:docMk/>
            <pc:sldMk cId="1108168425" sldId="279"/>
            <ac:spMk id="20" creationId="{7DE75D4A-0965-4973-BE75-DECCAC9A9614}"/>
          </ac:spMkLst>
        </pc:spChg>
        <pc:picChg chg="mod">
          <ac:chgData name="Carmel Hennessy" userId="91e5d227-6b59-48b2-9bb3-f14a2e86cbee" providerId="ADAL" clId="{70AA24F1-4072-4B95-8C26-ADCD9C7508BB}" dt="2026-06-12T16:37:39.188" v="437" actId="26606"/>
          <ac:picMkLst>
            <pc:docMk/>
            <pc:sldMk cId="1108168425" sldId="279"/>
            <ac:picMk id="2" creationId="{43D0413E-A1F3-BA84-568C-0CC56EB634BE}"/>
          </ac:picMkLst>
        </pc:picChg>
        <pc:picChg chg="mod">
          <ac:chgData name="Carmel Hennessy" userId="91e5d227-6b59-48b2-9bb3-f14a2e86cbee" providerId="ADAL" clId="{70AA24F1-4072-4B95-8C26-ADCD9C7508BB}" dt="2026-06-12T16:37:39.188" v="437" actId="26606"/>
          <ac:picMkLst>
            <pc:docMk/>
            <pc:sldMk cId="1108168425" sldId="279"/>
            <ac:picMk id="5" creationId="{420461F1-BBF9-8A4B-020B-B5848736C250}"/>
          </ac:picMkLst>
        </pc:picChg>
        <pc:picChg chg="add mod">
          <ac:chgData name="Carmel Hennessy" userId="91e5d227-6b59-48b2-9bb3-f14a2e86cbee" providerId="ADAL" clId="{70AA24F1-4072-4B95-8C26-ADCD9C7508BB}" dt="2026-06-12T16:44:47.109" v="580" actId="1076"/>
          <ac:picMkLst>
            <pc:docMk/>
            <pc:sldMk cId="1108168425" sldId="279"/>
            <ac:picMk id="8" creationId="{9ADF47F3-B70E-4CE4-79BB-A2287EC04030}"/>
          </ac:picMkLst>
        </pc:picChg>
        <pc:picChg chg="add">
          <ac:chgData name="Carmel Hennessy" userId="91e5d227-6b59-48b2-9bb3-f14a2e86cbee" providerId="ADAL" clId="{70AA24F1-4072-4B95-8C26-ADCD9C7508BB}" dt="2026-06-12T16:37:39.188" v="437" actId="26606"/>
          <ac:picMkLst>
            <pc:docMk/>
            <pc:sldMk cId="1108168425" sldId="279"/>
            <ac:picMk id="16" creationId="{4A599609-F5C2-4A0B-A992-913F814A631A}"/>
          </ac:picMkLst>
        </pc:picChg>
      </pc:sldChg>
      <pc:sldChg chg="addSp delSp modSp del mod setBg">
        <pc:chgData name="Carmel Hennessy" userId="91e5d227-6b59-48b2-9bb3-f14a2e86cbee" providerId="ADAL" clId="{70AA24F1-4072-4B95-8C26-ADCD9C7508BB}" dt="2026-06-12T16:39:34.914" v="461" actId="2696"/>
        <pc:sldMkLst>
          <pc:docMk/>
          <pc:sldMk cId="1798825167" sldId="280"/>
        </pc:sldMkLst>
        <pc:spChg chg="mod">
          <ac:chgData name="Carmel Hennessy" userId="91e5d227-6b59-48b2-9bb3-f14a2e86cbee" providerId="ADAL" clId="{70AA24F1-4072-4B95-8C26-ADCD9C7508BB}" dt="2026-06-12T15:46:11.400" v="106" actId="26606"/>
          <ac:spMkLst>
            <pc:docMk/>
            <pc:sldMk cId="1798825167" sldId="280"/>
            <ac:spMk id="3" creationId="{EF6FFE15-4056-6561-5E10-ADEFC70E3268}"/>
          </ac:spMkLst>
        </pc:spChg>
        <pc:spChg chg="add del">
          <ac:chgData name="Carmel Hennessy" userId="91e5d227-6b59-48b2-9bb3-f14a2e86cbee" providerId="ADAL" clId="{70AA24F1-4072-4B95-8C26-ADCD9C7508BB}" dt="2026-06-12T15:45:56.444" v="102" actId="26606"/>
          <ac:spMkLst>
            <pc:docMk/>
            <pc:sldMk cId="1798825167" sldId="280"/>
            <ac:spMk id="10" creationId="{8FC9BE17-9A7B-462D-AE50-3D8777387304}"/>
          </ac:spMkLst>
        </pc:spChg>
        <pc:spChg chg="add del">
          <ac:chgData name="Carmel Hennessy" userId="91e5d227-6b59-48b2-9bb3-f14a2e86cbee" providerId="ADAL" clId="{70AA24F1-4072-4B95-8C26-ADCD9C7508BB}" dt="2026-06-12T15:45:56.444" v="102" actId="26606"/>
          <ac:spMkLst>
            <pc:docMk/>
            <pc:sldMk cId="1798825167" sldId="280"/>
            <ac:spMk id="12" creationId="{3EBE8569-6AEC-4B8C-8D53-2DE337CDBA65}"/>
          </ac:spMkLst>
        </pc:spChg>
        <pc:spChg chg="add del">
          <ac:chgData name="Carmel Hennessy" userId="91e5d227-6b59-48b2-9bb3-f14a2e86cbee" providerId="ADAL" clId="{70AA24F1-4072-4B95-8C26-ADCD9C7508BB}" dt="2026-06-12T15:45:56.444" v="102" actId="26606"/>
          <ac:spMkLst>
            <pc:docMk/>
            <pc:sldMk cId="1798825167" sldId="280"/>
            <ac:spMk id="14" creationId="{55D4142C-5077-457F-A6AD-3FECFDB39685}"/>
          </ac:spMkLst>
        </pc:spChg>
        <pc:spChg chg="add del">
          <ac:chgData name="Carmel Hennessy" userId="91e5d227-6b59-48b2-9bb3-f14a2e86cbee" providerId="ADAL" clId="{70AA24F1-4072-4B95-8C26-ADCD9C7508BB}" dt="2026-06-12T15:45:56.444" v="102" actId="26606"/>
          <ac:spMkLst>
            <pc:docMk/>
            <pc:sldMk cId="1798825167" sldId="280"/>
            <ac:spMk id="16" creationId="{7A5F0580-5EE9-419F-96EE-B6529EF6E7D0}"/>
          </ac:spMkLst>
        </pc:spChg>
        <pc:spChg chg="add del">
          <ac:chgData name="Carmel Hennessy" userId="91e5d227-6b59-48b2-9bb3-f14a2e86cbee" providerId="ADAL" clId="{70AA24F1-4072-4B95-8C26-ADCD9C7508BB}" dt="2026-06-12T15:46:05.896" v="104" actId="26606"/>
          <ac:spMkLst>
            <pc:docMk/>
            <pc:sldMk cId="1798825167" sldId="280"/>
            <ac:spMk id="21" creationId="{04812C46-200A-4DEB-A05E-3ED6C68C2387}"/>
          </ac:spMkLst>
        </pc:spChg>
        <pc:spChg chg="add del">
          <ac:chgData name="Carmel Hennessy" userId="91e5d227-6b59-48b2-9bb3-f14a2e86cbee" providerId="ADAL" clId="{70AA24F1-4072-4B95-8C26-ADCD9C7508BB}" dt="2026-06-12T15:46:05.896" v="104" actId="26606"/>
          <ac:spMkLst>
            <pc:docMk/>
            <pc:sldMk cId="1798825167" sldId="280"/>
            <ac:spMk id="23" creationId="{D1EA859B-E555-4109-94F3-6700E046E008}"/>
          </ac:spMkLst>
        </pc:spChg>
        <pc:spChg chg="add del">
          <ac:chgData name="Carmel Hennessy" userId="91e5d227-6b59-48b2-9bb3-f14a2e86cbee" providerId="ADAL" clId="{70AA24F1-4072-4B95-8C26-ADCD9C7508BB}" dt="2026-06-12T15:46:11.400" v="106" actId="26606"/>
          <ac:spMkLst>
            <pc:docMk/>
            <pc:sldMk cId="1798825167" sldId="280"/>
            <ac:spMk id="28" creationId="{04812C46-200A-4DEB-A05E-3ED6C68C2387}"/>
          </ac:spMkLst>
        </pc:spChg>
        <pc:spChg chg="add del">
          <ac:chgData name="Carmel Hennessy" userId="91e5d227-6b59-48b2-9bb3-f14a2e86cbee" providerId="ADAL" clId="{70AA24F1-4072-4B95-8C26-ADCD9C7508BB}" dt="2026-06-12T15:46:11.400" v="106" actId="26606"/>
          <ac:spMkLst>
            <pc:docMk/>
            <pc:sldMk cId="1798825167" sldId="280"/>
            <ac:spMk id="30" creationId="{D1EA859B-E555-4109-94F3-6700E046E008}"/>
          </ac:spMkLst>
        </pc:spChg>
        <pc:spChg chg="add">
          <ac:chgData name="Carmel Hennessy" userId="91e5d227-6b59-48b2-9bb3-f14a2e86cbee" providerId="ADAL" clId="{70AA24F1-4072-4B95-8C26-ADCD9C7508BB}" dt="2026-06-12T15:46:11.400" v="106" actId="26606"/>
          <ac:spMkLst>
            <pc:docMk/>
            <pc:sldMk cId="1798825167" sldId="280"/>
            <ac:spMk id="35" creationId="{F13C74B1-5B17-4795-BED0-7140497B445A}"/>
          </ac:spMkLst>
        </pc:spChg>
        <pc:spChg chg="add">
          <ac:chgData name="Carmel Hennessy" userId="91e5d227-6b59-48b2-9bb3-f14a2e86cbee" providerId="ADAL" clId="{70AA24F1-4072-4B95-8C26-ADCD9C7508BB}" dt="2026-06-12T15:46:11.400" v="106" actId="26606"/>
          <ac:spMkLst>
            <pc:docMk/>
            <pc:sldMk cId="1798825167" sldId="280"/>
            <ac:spMk id="37" creationId="{D4974D33-8DC5-464E-8C6D-BE58F0669C17}"/>
          </ac:spMkLst>
        </pc:spChg>
        <pc:picChg chg="mod ord">
          <ac:chgData name="Carmel Hennessy" userId="91e5d227-6b59-48b2-9bb3-f14a2e86cbee" providerId="ADAL" clId="{70AA24F1-4072-4B95-8C26-ADCD9C7508BB}" dt="2026-06-12T15:46:11.400" v="106" actId="26606"/>
          <ac:picMkLst>
            <pc:docMk/>
            <pc:sldMk cId="1798825167" sldId="280"/>
            <ac:picMk id="5" creationId="{64D6D1BA-DD54-37C5-0FC0-6320468178C1}"/>
          </ac:picMkLst>
        </pc:picChg>
      </pc:sldChg>
      <pc:sldChg chg="addSp modSp mod ord">
        <pc:chgData name="Carmel Hennessy" userId="91e5d227-6b59-48b2-9bb3-f14a2e86cbee" providerId="ADAL" clId="{70AA24F1-4072-4B95-8C26-ADCD9C7508BB}" dt="2026-06-12T16:43:35.564" v="566" actId="1076"/>
        <pc:sldMkLst>
          <pc:docMk/>
          <pc:sldMk cId="4245175691" sldId="281"/>
        </pc:sldMkLst>
        <pc:spChg chg="add mod">
          <ac:chgData name="Carmel Hennessy" userId="91e5d227-6b59-48b2-9bb3-f14a2e86cbee" providerId="ADAL" clId="{70AA24F1-4072-4B95-8C26-ADCD9C7508BB}" dt="2026-06-12T16:41:37.512" v="551" actId="1076"/>
          <ac:spMkLst>
            <pc:docMk/>
            <pc:sldMk cId="4245175691" sldId="281"/>
            <ac:spMk id="6" creationId="{DBDDFEF3-C05D-7A9D-711A-B6362E765CB1}"/>
          </ac:spMkLst>
        </pc:spChg>
        <pc:picChg chg="add mod">
          <ac:chgData name="Carmel Hennessy" userId="91e5d227-6b59-48b2-9bb3-f14a2e86cbee" providerId="ADAL" clId="{70AA24F1-4072-4B95-8C26-ADCD9C7508BB}" dt="2026-06-12T16:43:35.564" v="566" actId="1076"/>
          <ac:picMkLst>
            <pc:docMk/>
            <pc:sldMk cId="4245175691" sldId="281"/>
            <ac:picMk id="4" creationId="{667BA4C2-64F0-FD1E-1350-24C6DC555DB7}"/>
          </ac:picMkLst>
        </pc:picChg>
      </pc:sldChg>
      <pc:sldChg chg="addSp delSp modSp add mod modAnim">
        <pc:chgData name="Carmel Hennessy" userId="91e5d227-6b59-48b2-9bb3-f14a2e86cbee" providerId="ADAL" clId="{70AA24F1-4072-4B95-8C26-ADCD9C7508BB}" dt="2026-06-12T16:12:07.499" v="254" actId="14100"/>
        <pc:sldMkLst>
          <pc:docMk/>
          <pc:sldMk cId="2740840474" sldId="282"/>
        </pc:sldMkLst>
        <pc:spChg chg="mod">
          <ac:chgData name="Carmel Hennessy" userId="91e5d227-6b59-48b2-9bb3-f14a2e86cbee" providerId="ADAL" clId="{70AA24F1-4072-4B95-8C26-ADCD9C7508BB}" dt="2026-06-12T16:11:06.203" v="252" actId="404"/>
          <ac:spMkLst>
            <pc:docMk/>
            <pc:sldMk cId="2740840474" sldId="282"/>
            <ac:spMk id="6" creationId="{05FD4258-2673-37E8-0E86-7C13CC6261BF}"/>
          </ac:spMkLst>
        </pc:spChg>
        <pc:spChg chg="del">
          <ac:chgData name="Carmel Hennessy" userId="91e5d227-6b59-48b2-9bb3-f14a2e86cbee" providerId="ADAL" clId="{70AA24F1-4072-4B95-8C26-ADCD9C7508BB}" dt="2026-06-12T16:02:51.838" v="204" actId="478"/>
          <ac:spMkLst>
            <pc:docMk/>
            <pc:sldMk cId="2740840474" sldId="282"/>
            <ac:spMk id="7" creationId="{76A926A9-206C-AC55-2D0B-F4D4E959727F}"/>
          </ac:spMkLst>
        </pc:spChg>
        <pc:picChg chg="add mod">
          <ac:chgData name="Carmel Hennessy" userId="91e5d227-6b59-48b2-9bb3-f14a2e86cbee" providerId="ADAL" clId="{70AA24F1-4072-4B95-8C26-ADCD9C7508BB}" dt="2026-06-12T16:12:07.499" v="254" actId="14100"/>
          <ac:picMkLst>
            <pc:docMk/>
            <pc:sldMk cId="2740840474" sldId="282"/>
            <ac:picMk id="2" creationId="{00DADFDB-9814-3A36-59EF-8C2CE257980D}"/>
          </ac:picMkLst>
        </pc:picChg>
        <pc:picChg chg="del">
          <ac:chgData name="Carmel Hennessy" userId="91e5d227-6b59-48b2-9bb3-f14a2e86cbee" providerId="ADAL" clId="{70AA24F1-4072-4B95-8C26-ADCD9C7508BB}" dt="2026-06-12T16:02:45.083" v="202" actId="478"/>
          <ac:picMkLst>
            <pc:docMk/>
            <pc:sldMk cId="2740840474" sldId="282"/>
            <ac:picMk id="4" creationId="{D4A36353-5835-7976-8DD9-103C94D18331}"/>
          </ac:picMkLst>
        </pc:picChg>
      </pc:sldChg>
      <pc:sldChg chg="addSp delSp modSp add del mod ord setBg setClrOvrMap">
        <pc:chgData name="Carmel Hennessy" userId="91e5d227-6b59-48b2-9bb3-f14a2e86cbee" providerId="ADAL" clId="{70AA24F1-4072-4B95-8C26-ADCD9C7508BB}" dt="2026-06-12T16:39:45.070" v="464" actId="2696"/>
        <pc:sldMkLst>
          <pc:docMk/>
          <pc:sldMk cId="225582859" sldId="283"/>
        </pc:sldMkLst>
        <pc:spChg chg="del">
          <ac:chgData name="Carmel Hennessy" userId="91e5d227-6b59-48b2-9bb3-f14a2e86cbee" providerId="ADAL" clId="{70AA24F1-4072-4B95-8C26-ADCD9C7508BB}" dt="2026-06-12T16:20:39.622" v="349" actId="478"/>
          <ac:spMkLst>
            <pc:docMk/>
            <pc:sldMk cId="225582859" sldId="283"/>
            <ac:spMk id="6" creationId="{F3ABB1B7-1770-C06C-D8DC-C8AC59007312}"/>
          </ac:spMkLst>
        </pc:spChg>
        <pc:spChg chg="mod ord">
          <ac:chgData name="Carmel Hennessy" userId="91e5d227-6b59-48b2-9bb3-f14a2e86cbee" providerId="ADAL" clId="{70AA24F1-4072-4B95-8C26-ADCD9C7508BB}" dt="2026-06-12T16:36:51.748" v="427" actId="26606"/>
          <ac:spMkLst>
            <pc:docMk/>
            <pc:sldMk cId="225582859" sldId="283"/>
            <ac:spMk id="7" creationId="{30CDD3F4-AA7A-5A07-7824-CC336007264C}"/>
          </ac:spMkLst>
        </pc:spChg>
        <pc:spChg chg="add del">
          <ac:chgData name="Carmel Hennessy" userId="91e5d227-6b59-48b2-9bb3-f14a2e86cbee" providerId="ADAL" clId="{70AA24F1-4072-4B95-8C26-ADCD9C7508BB}" dt="2026-06-12T16:32:16.464" v="371" actId="26606"/>
          <ac:spMkLst>
            <pc:docMk/>
            <pc:sldMk cId="225582859" sldId="283"/>
            <ac:spMk id="12" creationId="{C0A1ED06-4733-4020-9C60-81D4D801408D}"/>
          </ac:spMkLst>
        </pc:spChg>
        <pc:spChg chg="add del">
          <ac:chgData name="Carmel Hennessy" userId="91e5d227-6b59-48b2-9bb3-f14a2e86cbee" providerId="ADAL" clId="{70AA24F1-4072-4B95-8C26-ADCD9C7508BB}" dt="2026-06-12T16:32:16.464" v="371" actId="26606"/>
          <ac:spMkLst>
            <pc:docMk/>
            <pc:sldMk cId="225582859" sldId="283"/>
            <ac:spMk id="14" creationId="{B0CA3509-3AF9-45FE-93ED-57BB5D5E8E07}"/>
          </ac:spMkLst>
        </pc:spChg>
        <pc:spChg chg="add del">
          <ac:chgData name="Carmel Hennessy" userId="91e5d227-6b59-48b2-9bb3-f14a2e86cbee" providerId="ADAL" clId="{70AA24F1-4072-4B95-8C26-ADCD9C7508BB}" dt="2026-06-12T16:31:28.518" v="364" actId="26606"/>
          <ac:spMkLst>
            <pc:docMk/>
            <pc:sldMk cId="225582859" sldId="283"/>
            <ac:spMk id="19" creationId="{C0A1ED06-4733-4020-9C60-81D4D801408D}"/>
          </ac:spMkLst>
        </pc:spChg>
        <pc:spChg chg="add del">
          <ac:chgData name="Carmel Hennessy" userId="91e5d227-6b59-48b2-9bb3-f14a2e86cbee" providerId="ADAL" clId="{70AA24F1-4072-4B95-8C26-ADCD9C7508BB}" dt="2026-06-12T16:31:28.518" v="364" actId="26606"/>
          <ac:spMkLst>
            <pc:docMk/>
            <pc:sldMk cId="225582859" sldId="283"/>
            <ac:spMk id="21" creationId="{B0CA3509-3AF9-45FE-93ED-57BB5D5E8E07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3" creationId="{F6CA58B3-AFCC-4A40-9882-50D5080879B0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4" creationId="{231BF440-39FA-4087-84CC-2EEC0BBDAF29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5" creationId="{75C56826-D4E5-42ED-8529-079651CB3005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6" creationId="{F04E4CBA-303B-48BD-8451-C2701CB0EEBF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7" creationId="{82095FCE-EF05-4443-B97A-85DEE3A5CA17}"/>
          </ac:spMkLst>
        </pc:spChg>
        <pc:spChg chg="add del">
          <ac:chgData name="Carmel Hennessy" userId="91e5d227-6b59-48b2-9bb3-f14a2e86cbee" providerId="ADAL" clId="{70AA24F1-4072-4B95-8C26-ADCD9C7508BB}" dt="2026-06-12T16:31:30.404" v="366" actId="26606"/>
          <ac:spMkLst>
            <pc:docMk/>
            <pc:sldMk cId="225582859" sldId="283"/>
            <ac:spMk id="29" creationId="{CA00AE6B-AA30-4CF8-BA6F-339B780AD76C}"/>
          </ac:spMkLst>
        </pc:spChg>
        <pc:spChg chg="add del">
          <ac:chgData name="Carmel Hennessy" userId="91e5d227-6b59-48b2-9bb3-f14a2e86cbee" providerId="ADAL" clId="{70AA24F1-4072-4B95-8C26-ADCD9C7508BB}" dt="2026-06-12T16:31:33.913" v="368" actId="26606"/>
          <ac:spMkLst>
            <pc:docMk/>
            <pc:sldMk cId="225582859" sldId="283"/>
            <ac:spMk id="31" creationId="{95B1FC96-0749-41C9-BAED-E089E77149FA}"/>
          </ac:spMkLst>
        </pc:spChg>
        <pc:spChg chg="add del">
          <ac:chgData name="Carmel Hennessy" userId="91e5d227-6b59-48b2-9bb3-f14a2e86cbee" providerId="ADAL" clId="{70AA24F1-4072-4B95-8C26-ADCD9C7508BB}" dt="2026-06-12T16:31:33.913" v="368" actId="26606"/>
          <ac:spMkLst>
            <pc:docMk/>
            <pc:sldMk cId="225582859" sldId="283"/>
            <ac:spMk id="32" creationId="{63C1A86C-B1A8-4AEC-B001-595C91716E77}"/>
          </ac:spMkLst>
        </pc:spChg>
        <pc:spChg chg="add del">
          <ac:chgData name="Carmel Hennessy" userId="91e5d227-6b59-48b2-9bb3-f14a2e86cbee" providerId="ADAL" clId="{70AA24F1-4072-4B95-8C26-ADCD9C7508BB}" dt="2026-06-12T16:32:16.417" v="370" actId="26606"/>
          <ac:spMkLst>
            <pc:docMk/>
            <pc:sldMk cId="225582859" sldId="283"/>
            <ac:spMk id="34" creationId="{C0A1ED06-4733-4020-9C60-81D4D801408D}"/>
          </ac:spMkLst>
        </pc:spChg>
        <pc:spChg chg="add del">
          <ac:chgData name="Carmel Hennessy" userId="91e5d227-6b59-48b2-9bb3-f14a2e86cbee" providerId="ADAL" clId="{70AA24F1-4072-4B95-8C26-ADCD9C7508BB}" dt="2026-06-12T16:32:16.417" v="370" actId="26606"/>
          <ac:spMkLst>
            <pc:docMk/>
            <pc:sldMk cId="225582859" sldId="283"/>
            <ac:spMk id="35" creationId="{B0CA3509-3AF9-45FE-93ED-57BB5D5E8E07}"/>
          </ac:spMkLst>
        </pc:spChg>
        <pc:spChg chg="add del">
          <ac:chgData name="Carmel Hennessy" userId="91e5d227-6b59-48b2-9bb3-f14a2e86cbee" providerId="ADAL" clId="{70AA24F1-4072-4B95-8C26-ADCD9C7508BB}" dt="2026-06-12T16:34:53.820" v="410" actId="26606"/>
          <ac:spMkLst>
            <pc:docMk/>
            <pc:sldMk cId="225582859" sldId="283"/>
            <ac:spMk id="38" creationId="{D7A453D2-15D8-4403-815F-291FA16340D9}"/>
          </ac:spMkLst>
        </pc:spChg>
        <pc:spChg chg="add del">
          <ac:chgData name="Carmel Hennessy" userId="91e5d227-6b59-48b2-9bb3-f14a2e86cbee" providerId="ADAL" clId="{70AA24F1-4072-4B95-8C26-ADCD9C7508BB}" dt="2026-06-12T16:34:53.820" v="410" actId="26606"/>
          <ac:spMkLst>
            <pc:docMk/>
            <pc:sldMk cId="225582859" sldId="283"/>
            <ac:spMk id="39" creationId="{E2D3D3F2-ABBB-4453-B1C5-1BEBF7E4DD56}"/>
          </ac:spMkLst>
        </pc:spChg>
        <pc:spChg chg="add del">
          <ac:chgData name="Carmel Hennessy" userId="91e5d227-6b59-48b2-9bb3-f14a2e86cbee" providerId="ADAL" clId="{70AA24F1-4072-4B95-8C26-ADCD9C7508BB}" dt="2026-06-12T16:34:53.820" v="410" actId="26606"/>
          <ac:spMkLst>
            <pc:docMk/>
            <pc:sldMk cId="225582859" sldId="283"/>
            <ac:spMk id="40" creationId="{8161EA6B-09CA-445B-AB0D-8DF76FA92DEF}"/>
          </ac:spMkLst>
        </pc:spChg>
        <pc:spChg chg="add del">
          <ac:chgData name="Carmel Hennessy" userId="91e5d227-6b59-48b2-9bb3-f14a2e86cbee" providerId="ADAL" clId="{70AA24F1-4072-4B95-8C26-ADCD9C7508BB}" dt="2026-06-12T16:34:53.820" v="410" actId="26606"/>
          <ac:spMkLst>
            <pc:docMk/>
            <pc:sldMk cId="225582859" sldId="283"/>
            <ac:spMk id="57" creationId="{B8114C98-A349-4111-A123-E8EAB86ABE30}"/>
          </ac:spMkLst>
        </pc:spChg>
        <pc:spChg chg="add del">
          <ac:chgData name="Carmel Hennessy" userId="91e5d227-6b59-48b2-9bb3-f14a2e86cbee" providerId="ADAL" clId="{70AA24F1-4072-4B95-8C26-ADCD9C7508BB}" dt="2026-06-12T16:35:42.762" v="421" actId="26606"/>
          <ac:spMkLst>
            <pc:docMk/>
            <pc:sldMk cId="225582859" sldId="283"/>
            <ac:spMk id="61" creationId="{0D7B6173-1D58-48E2-83CF-37350F315F75}"/>
          </ac:spMkLst>
        </pc:spChg>
        <pc:spChg chg="add del">
          <ac:chgData name="Carmel Hennessy" userId="91e5d227-6b59-48b2-9bb3-f14a2e86cbee" providerId="ADAL" clId="{70AA24F1-4072-4B95-8C26-ADCD9C7508BB}" dt="2026-06-12T16:35:42.762" v="421" actId="26606"/>
          <ac:spMkLst>
            <pc:docMk/>
            <pc:sldMk cId="225582859" sldId="283"/>
            <ac:spMk id="62" creationId="{2F36CA75-CFBF-4844-B719-8FE9EBADA9AF}"/>
          </ac:spMkLst>
        </pc:spChg>
        <pc:spChg chg="add del">
          <ac:chgData name="Carmel Hennessy" userId="91e5d227-6b59-48b2-9bb3-f14a2e86cbee" providerId="ADAL" clId="{70AA24F1-4072-4B95-8C26-ADCD9C7508BB}" dt="2026-06-12T16:33:00.193" v="379" actId="26606"/>
          <ac:spMkLst>
            <pc:docMk/>
            <pc:sldMk cId="225582859" sldId="283"/>
            <ac:spMk id="64" creationId="{CF62D2A7-8207-488C-9F46-316BA81A16C8}"/>
          </ac:spMkLst>
        </pc:spChg>
        <pc:spChg chg="add del">
          <ac:chgData name="Carmel Hennessy" userId="91e5d227-6b59-48b2-9bb3-f14a2e86cbee" providerId="ADAL" clId="{70AA24F1-4072-4B95-8C26-ADCD9C7508BB}" dt="2026-06-12T16:33:28.368" v="389" actId="26606"/>
          <ac:spMkLst>
            <pc:docMk/>
            <pc:sldMk cId="225582859" sldId="283"/>
            <ac:spMk id="66" creationId="{AE6F1C77-EDC9-4C5F-8C1C-62DD46BDA3C3}"/>
          </ac:spMkLst>
        </pc:spChg>
        <pc:spChg chg="add del">
          <ac:chgData name="Carmel Hennessy" userId="91e5d227-6b59-48b2-9bb3-f14a2e86cbee" providerId="ADAL" clId="{70AA24F1-4072-4B95-8C26-ADCD9C7508BB}" dt="2026-06-12T16:33:28.368" v="389" actId="26606"/>
          <ac:spMkLst>
            <pc:docMk/>
            <pc:sldMk cId="225582859" sldId="283"/>
            <ac:spMk id="67" creationId="{2172A0AC-3DCE-4672-BCAF-28FEF91F6020}"/>
          </ac:spMkLst>
        </pc:spChg>
        <pc:spChg chg="add del">
          <ac:chgData name="Carmel Hennessy" userId="91e5d227-6b59-48b2-9bb3-f14a2e86cbee" providerId="ADAL" clId="{70AA24F1-4072-4B95-8C26-ADCD9C7508BB}" dt="2026-06-12T16:35:42.762" v="421" actId="26606"/>
          <ac:spMkLst>
            <pc:docMk/>
            <pc:sldMk cId="225582859" sldId="283"/>
            <ac:spMk id="68" creationId="{3D4A84B9-E564-4DD0-97F8-DBF1C460C28A}"/>
          </ac:spMkLst>
        </pc:spChg>
        <pc:spChg chg="add del">
          <ac:chgData name="Carmel Hennessy" userId="91e5d227-6b59-48b2-9bb3-f14a2e86cbee" providerId="ADAL" clId="{70AA24F1-4072-4B95-8C26-ADCD9C7508BB}" dt="2026-06-12T16:35:42.762" v="421" actId="26606"/>
          <ac:spMkLst>
            <pc:docMk/>
            <pc:sldMk cId="225582859" sldId="283"/>
            <ac:spMk id="72" creationId="{102382E0-0A09-46AE-B955-B911CAFE7F00}"/>
          </ac:spMkLst>
        </pc:spChg>
        <pc:spChg chg="add del">
          <ac:chgData name="Carmel Hennessy" userId="91e5d227-6b59-48b2-9bb3-f14a2e86cbee" providerId="ADAL" clId="{70AA24F1-4072-4B95-8C26-ADCD9C7508BB}" dt="2026-06-12T16:35:42.762" v="421" actId="26606"/>
          <ac:spMkLst>
            <pc:docMk/>
            <pc:sldMk cId="225582859" sldId="283"/>
            <ac:spMk id="74" creationId="{7DE75D4A-0965-4973-BE75-DECCAC9A9614}"/>
          </ac:spMkLst>
        </pc:spChg>
        <pc:spChg chg="add del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79" creationId="{5A59F003-E00A-43F9-91DC-CC54E3B87466}"/>
          </ac:spMkLst>
        </pc:spChg>
        <pc:spChg chg="add del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81" creationId="{D74A4382-E3AD-430A-9A1F-DFA3E0E77A7D}"/>
          </ac:spMkLst>
        </pc:spChg>
        <pc:spChg chg="add del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83" creationId="{79F40191-0F44-4FD1-82CC-ACB507C14BE6}"/>
          </ac:spMkLst>
        </pc:spChg>
        <pc:spChg chg="add del">
          <ac:chgData name="Carmel Hennessy" userId="91e5d227-6b59-48b2-9bb3-f14a2e86cbee" providerId="ADAL" clId="{70AA24F1-4072-4B95-8C26-ADCD9C7508BB}" dt="2026-06-12T16:36:46.745" v="425" actId="26606"/>
          <ac:spMkLst>
            <pc:docMk/>
            <pc:sldMk cId="225582859" sldId="283"/>
            <ac:spMk id="88" creationId="{37C89E4B-3C9F-44B9-8B86-D9E3D112D8EC}"/>
          </ac:spMkLst>
        </pc:spChg>
        <pc:spChg chg="add del">
          <ac:chgData name="Carmel Hennessy" userId="91e5d227-6b59-48b2-9bb3-f14a2e86cbee" providerId="ADAL" clId="{70AA24F1-4072-4B95-8C26-ADCD9C7508BB}" dt="2026-06-12T16:36:51.748" v="427" actId="26606"/>
          <ac:spMkLst>
            <pc:docMk/>
            <pc:sldMk cId="225582859" sldId="283"/>
            <ac:spMk id="94" creationId="{C1DD1A8A-57D5-4A81-AD04-532B043C5611}"/>
          </ac:spMkLst>
        </pc:spChg>
        <pc:spChg chg="add del">
          <ac:chgData name="Carmel Hennessy" userId="91e5d227-6b59-48b2-9bb3-f14a2e86cbee" providerId="ADAL" clId="{70AA24F1-4072-4B95-8C26-ADCD9C7508BB}" dt="2026-06-12T16:36:51.748" v="427" actId="26606"/>
          <ac:spMkLst>
            <pc:docMk/>
            <pc:sldMk cId="225582859" sldId="283"/>
            <ac:spMk id="95" creationId="{007891EC-4501-44ED-A8C8-B11B6DB767AB}"/>
          </ac:spMkLst>
        </pc:spChg>
        <pc:spChg chg="add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97" creationId="{5A59F003-E00A-43F9-91DC-CC54E3B87466}"/>
          </ac:spMkLst>
        </pc:spChg>
        <pc:spChg chg="add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98" creationId="{D74A4382-E3AD-430A-9A1F-DFA3E0E77A7D}"/>
          </ac:spMkLst>
        </pc:spChg>
        <pc:spChg chg="add">
          <ac:chgData name="Carmel Hennessy" userId="91e5d227-6b59-48b2-9bb3-f14a2e86cbee" providerId="ADAL" clId="{70AA24F1-4072-4B95-8C26-ADCD9C7508BB}" dt="2026-06-12T16:36:51.754" v="428" actId="26606"/>
          <ac:spMkLst>
            <pc:docMk/>
            <pc:sldMk cId="225582859" sldId="283"/>
            <ac:spMk id="99" creationId="{79F40191-0F44-4FD1-82CC-ACB507C14BE6}"/>
          </ac:spMkLst>
        </pc:spChg>
        <pc:grpChg chg="del">
          <ac:chgData name="Carmel Hennessy" userId="91e5d227-6b59-48b2-9bb3-f14a2e86cbee" providerId="ADAL" clId="{70AA24F1-4072-4B95-8C26-ADCD9C7508BB}" dt="2026-06-12T16:32:45.265" v="378" actId="26606"/>
          <ac:grpSpMkLst>
            <pc:docMk/>
            <pc:sldMk cId="225582859" sldId="283"/>
            <ac:grpSpMk id="41" creationId="{8214E4A5-A0D2-42C4-8D14-D2A7E495F041}"/>
          </ac:grpSpMkLst>
        </pc:grpChg>
        <pc:grpChg chg="add del">
          <ac:chgData name="Carmel Hennessy" userId="91e5d227-6b59-48b2-9bb3-f14a2e86cbee" providerId="ADAL" clId="{70AA24F1-4072-4B95-8C26-ADCD9C7508BB}" dt="2026-06-12T16:33:28.368" v="389" actId="26606"/>
          <ac:grpSpMkLst>
            <pc:docMk/>
            <pc:sldMk cId="225582859" sldId="283"/>
            <ac:grpSpMk id="46" creationId="{76B45835-3DB7-4D95-9290-E7C2C3AD13CA}"/>
          </ac:grpSpMkLst>
        </pc:grpChg>
        <pc:grpChg chg="add">
          <ac:chgData name="Carmel Hennessy" userId="91e5d227-6b59-48b2-9bb3-f14a2e86cbee" providerId="ADAL" clId="{70AA24F1-4072-4B95-8C26-ADCD9C7508BB}" dt="2026-06-12T16:33:00.193" v="379" actId="26606"/>
          <ac:grpSpMkLst>
            <pc:docMk/>
            <pc:sldMk cId="225582859" sldId="283"/>
            <ac:grpSpMk id="47" creationId="{AF19A774-30A5-488B-9BAF-629C6440294E}"/>
          </ac:grpSpMkLst>
        </pc:grpChg>
        <pc:picChg chg="add del mod ord">
          <ac:chgData name="Carmel Hennessy" userId="91e5d227-6b59-48b2-9bb3-f14a2e86cbee" providerId="ADAL" clId="{70AA24F1-4072-4B95-8C26-ADCD9C7508BB}" dt="2026-06-12T16:35:18.794" v="415" actId="478"/>
          <ac:picMkLst>
            <pc:docMk/>
            <pc:sldMk cId="225582859" sldId="283"/>
            <ac:picMk id="3" creationId="{31892063-F6A3-0E03-C18A-A4017631D262}"/>
          </ac:picMkLst>
        </pc:picChg>
        <pc:picChg chg="mod ord">
          <ac:chgData name="Carmel Hennessy" userId="91e5d227-6b59-48b2-9bb3-f14a2e86cbee" providerId="ADAL" clId="{70AA24F1-4072-4B95-8C26-ADCD9C7508BB}" dt="2026-06-12T16:37:14.692" v="436" actId="14100"/>
          <ac:picMkLst>
            <pc:docMk/>
            <pc:sldMk cId="225582859" sldId="283"/>
            <ac:picMk id="4" creationId="{A9576D5C-374C-1E66-7BBF-3C7FD435CB93}"/>
          </ac:picMkLst>
        </pc:picChg>
        <pc:picChg chg="add del mod">
          <ac:chgData name="Carmel Hennessy" userId="91e5d227-6b59-48b2-9bb3-f14a2e86cbee" providerId="ADAL" clId="{70AA24F1-4072-4B95-8C26-ADCD9C7508BB}" dt="2026-06-12T16:34:26.033" v="405" actId="478"/>
          <ac:picMkLst>
            <pc:docMk/>
            <pc:sldMk cId="225582859" sldId="283"/>
            <ac:picMk id="5" creationId="{D4E34DEB-37E3-CEF2-C02F-7E158E69A57E}"/>
          </ac:picMkLst>
        </pc:picChg>
        <pc:cxnChg chg="add del">
          <ac:chgData name="Carmel Hennessy" userId="91e5d227-6b59-48b2-9bb3-f14a2e86cbee" providerId="ADAL" clId="{70AA24F1-4072-4B95-8C26-ADCD9C7508BB}" dt="2026-06-12T16:36:46.745" v="425" actId="26606"/>
          <ac:cxnSpMkLst>
            <pc:docMk/>
            <pc:sldMk cId="225582859" sldId="283"/>
            <ac:cxnSpMk id="90" creationId="{AA2EAA10-076F-46BD-8F0F-B9A2FB77A85C}"/>
          </ac:cxnSpMkLst>
        </pc:cxnChg>
        <pc:cxnChg chg="add del">
          <ac:chgData name="Carmel Hennessy" userId="91e5d227-6b59-48b2-9bb3-f14a2e86cbee" providerId="ADAL" clId="{70AA24F1-4072-4B95-8C26-ADCD9C7508BB}" dt="2026-06-12T16:36:46.745" v="425" actId="26606"/>
          <ac:cxnSpMkLst>
            <pc:docMk/>
            <pc:sldMk cId="225582859" sldId="283"/>
            <ac:cxnSpMk id="92" creationId="{D891E407-403B-4764-86C9-33A56D3BCAA3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A1ACF-A203-4517-9E2D-2C7350190C59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3A0FDCA-4170-4A55-B4BA-4D939142007D}">
      <dgm:prSet/>
      <dgm:spPr>
        <a:solidFill>
          <a:schemeClr val="tx1"/>
        </a:solidFill>
      </dgm:spPr>
      <dgm:t>
        <a:bodyPr/>
        <a:lstStyle/>
        <a:p>
          <a:r>
            <a:rPr lang="en-GB" dirty="0">
              <a:latin typeface="Georgia" panose="02040502050405020303" pitchFamily="18" charset="0"/>
            </a:rPr>
            <a:t>40 Roma students (ages 13–17)  Roscommon &amp; Dublin</a:t>
          </a:r>
          <a:endParaRPr lang="en-US" dirty="0">
            <a:latin typeface="Georgia" panose="02040502050405020303" pitchFamily="18" charset="0"/>
          </a:endParaRPr>
        </a:p>
      </dgm:t>
    </dgm:pt>
    <dgm:pt modelId="{46E41D5A-6919-4346-9A9A-AD6DA882F75C}" type="parTrans" cxnId="{2D67ABD2-8EAD-4DFC-931B-ACF71004D103}">
      <dgm:prSet/>
      <dgm:spPr/>
      <dgm:t>
        <a:bodyPr/>
        <a:lstStyle/>
        <a:p>
          <a:endParaRPr lang="en-US"/>
        </a:p>
      </dgm:t>
    </dgm:pt>
    <dgm:pt modelId="{3BF7C715-DD23-4BF7-8E8B-806B3CFE7270}" type="sibTrans" cxnId="{2D67ABD2-8EAD-4DFC-931B-ACF71004D103}">
      <dgm:prSet/>
      <dgm:spPr/>
      <dgm:t>
        <a:bodyPr/>
        <a:lstStyle/>
        <a:p>
          <a:endParaRPr lang="en-US"/>
        </a:p>
      </dgm:t>
    </dgm:pt>
    <dgm:pt modelId="{8D12CB77-E435-41AD-B6A0-2761F352E9FF}">
      <dgm:prSet/>
      <dgm:spPr>
        <a:solidFill>
          <a:schemeClr val="tx1"/>
        </a:solidFill>
      </dgm:spPr>
      <dgm:t>
        <a:bodyPr/>
        <a:lstStyle/>
        <a:p>
          <a:r>
            <a:rPr lang="en-GB" dirty="0">
              <a:latin typeface="Georgia" panose="02040502050405020303" pitchFamily="18" charset="0"/>
            </a:rPr>
            <a:t>6 Workshops </a:t>
          </a:r>
        </a:p>
        <a:p>
          <a:r>
            <a:rPr lang="en-GB" dirty="0">
              <a:latin typeface="Georgia" panose="02040502050405020303" pitchFamily="18" charset="0"/>
            </a:rPr>
            <a:t>(Jan–May 2026)</a:t>
          </a:r>
          <a:endParaRPr lang="en-US" dirty="0">
            <a:latin typeface="Georgia" panose="02040502050405020303" pitchFamily="18" charset="0"/>
          </a:endParaRPr>
        </a:p>
      </dgm:t>
    </dgm:pt>
    <dgm:pt modelId="{B4E54DC0-87D5-4EBF-94F8-20867F504B1C}" type="parTrans" cxnId="{59DA5BD9-006D-435B-8650-3A85C0ABD51E}">
      <dgm:prSet/>
      <dgm:spPr/>
      <dgm:t>
        <a:bodyPr/>
        <a:lstStyle/>
        <a:p>
          <a:endParaRPr lang="en-US"/>
        </a:p>
      </dgm:t>
    </dgm:pt>
    <dgm:pt modelId="{5A49BBBA-4637-40A1-B3E4-F8F8E4ED37A3}" type="sibTrans" cxnId="{59DA5BD9-006D-435B-8650-3A85C0ABD51E}">
      <dgm:prSet/>
      <dgm:spPr/>
      <dgm:t>
        <a:bodyPr/>
        <a:lstStyle/>
        <a:p>
          <a:endParaRPr lang="en-US"/>
        </a:p>
      </dgm:t>
    </dgm:pt>
    <dgm:pt modelId="{8212F658-AC57-448F-B787-BABC1F2033A7}">
      <dgm:prSet/>
      <dgm:spPr>
        <a:solidFill>
          <a:schemeClr val="tx1"/>
        </a:solidFill>
      </dgm:spPr>
      <dgm:t>
        <a:bodyPr/>
        <a:lstStyle/>
        <a:p>
          <a:r>
            <a:rPr lang="en-GB" dirty="0">
              <a:latin typeface="Georgia" panose="02040502050405020303" pitchFamily="18" charset="0"/>
            </a:rPr>
            <a:t>First Roma Youth Poetry Anthology</a:t>
          </a:r>
          <a:endParaRPr lang="en-US" dirty="0">
            <a:latin typeface="Georgia" panose="02040502050405020303" pitchFamily="18" charset="0"/>
          </a:endParaRPr>
        </a:p>
      </dgm:t>
    </dgm:pt>
    <dgm:pt modelId="{C29A7361-9776-4A15-885B-68FD48259EAA}" type="parTrans" cxnId="{9C233627-31C6-42B7-9133-5589A9B9BFAB}">
      <dgm:prSet/>
      <dgm:spPr/>
      <dgm:t>
        <a:bodyPr/>
        <a:lstStyle/>
        <a:p>
          <a:endParaRPr lang="en-US"/>
        </a:p>
      </dgm:t>
    </dgm:pt>
    <dgm:pt modelId="{269FB3B3-596C-4B1A-BC5A-C62ED179E779}" type="sibTrans" cxnId="{9C233627-31C6-42B7-9133-5589A9B9BFAB}">
      <dgm:prSet/>
      <dgm:spPr/>
      <dgm:t>
        <a:bodyPr/>
        <a:lstStyle/>
        <a:p>
          <a:endParaRPr lang="en-US"/>
        </a:p>
      </dgm:t>
    </dgm:pt>
    <dgm:pt modelId="{5F01C042-BDD0-49B6-9622-090CACCB44F7}">
      <dgm:prSet/>
      <dgm:spPr>
        <a:solidFill>
          <a:schemeClr val="tx1"/>
        </a:solidFill>
      </dgm:spPr>
      <dgm:t>
        <a:bodyPr/>
        <a:lstStyle/>
        <a:p>
          <a:r>
            <a:rPr lang="en-GB" dirty="0">
              <a:latin typeface="Georgia" panose="02040502050405020303" pitchFamily="18" charset="0"/>
            </a:rPr>
            <a:t>First Polyphonic Sound Archive of Roma Youth Voices in Ireland</a:t>
          </a:r>
          <a:endParaRPr lang="en-US" dirty="0">
            <a:latin typeface="Georgia" panose="02040502050405020303" pitchFamily="18" charset="0"/>
          </a:endParaRPr>
        </a:p>
      </dgm:t>
    </dgm:pt>
    <dgm:pt modelId="{FF08432D-5D17-474A-83B7-457CFEA601EF}" type="parTrans" cxnId="{B7BEAC08-9591-427A-86A3-6A4B7FB92B4F}">
      <dgm:prSet/>
      <dgm:spPr/>
      <dgm:t>
        <a:bodyPr/>
        <a:lstStyle/>
        <a:p>
          <a:endParaRPr lang="en-US"/>
        </a:p>
      </dgm:t>
    </dgm:pt>
    <dgm:pt modelId="{3310AE0C-C0F8-4710-823E-41710C85842D}" type="sibTrans" cxnId="{B7BEAC08-9591-427A-86A3-6A4B7FB92B4F}">
      <dgm:prSet/>
      <dgm:spPr/>
      <dgm:t>
        <a:bodyPr/>
        <a:lstStyle/>
        <a:p>
          <a:endParaRPr lang="en-US"/>
        </a:p>
      </dgm:t>
    </dgm:pt>
    <dgm:pt modelId="{E2211725-70BD-49B1-B9F9-FD9D932B8ACF}">
      <dgm:prSet/>
      <dgm:spPr>
        <a:solidFill>
          <a:schemeClr val="tx1"/>
        </a:solidFill>
      </dgm:spPr>
      <dgm:t>
        <a:bodyPr/>
        <a:lstStyle/>
        <a:p>
          <a:r>
            <a:rPr lang="en-GB" dirty="0">
              <a:latin typeface="Georgia" panose="02040502050405020303" pitchFamily="18" charset="0"/>
            </a:rPr>
            <a:t>Public Showcase Event</a:t>
          </a:r>
          <a:endParaRPr lang="en-US" dirty="0">
            <a:latin typeface="Georgia" panose="02040502050405020303" pitchFamily="18" charset="0"/>
          </a:endParaRPr>
        </a:p>
      </dgm:t>
    </dgm:pt>
    <dgm:pt modelId="{FCEF13D0-71AC-4DAB-944D-320D10A3E36F}" type="parTrans" cxnId="{04F83B4C-2389-4E8C-B967-0DFB05492174}">
      <dgm:prSet/>
      <dgm:spPr/>
      <dgm:t>
        <a:bodyPr/>
        <a:lstStyle/>
        <a:p>
          <a:endParaRPr lang="en-US"/>
        </a:p>
      </dgm:t>
    </dgm:pt>
    <dgm:pt modelId="{EFB19924-3FA8-43C6-9F20-8CC376F7B592}" type="sibTrans" cxnId="{04F83B4C-2389-4E8C-B967-0DFB05492174}">
      <dgm:prSet/>
      <dgm:spPr/>
      <dgm:t>
        <a:bodyPr/>
        <a:lstStyle/>
        <a:p>
          <a:endParaRPr lang="en-US"/>
        </a:p>
      </dgm:t>
    </dgm:pt>
    <dgm:pt modelId="{4AD657B8-BB01-4571-B499-6BC372107F7F}" type="pres">
      <dgm:prSet presAssocID="{FE8A1ACF-A203-4517-9E2D-2C7350190C59}" presName="linear" presStyleCnt="0">
        <dgm:presLayoutVars>
          <dgm:animLvl val="lvl"/>
          <dgm:resizeHandles val="exact"/>
        </dgm:presLayoutVars>
      </dgm:prSet>
      <dgm:spPr/>
    </dgm:pt>
    <dgm:pt modelId="{B7652EC0-25DB-44A8-8961-F618E523CED0}" type="pres">
      <dgm:prSet presAssocID="{63A0FDCA-4170-4A55-B4BA-4D939142007D}" presName="parentText" presStyleLbl="node1" presStyleIdx="0" presStyleCnt="5" custLinFactY="-4132" custLinFactNeighborX="-732" custLinFactNeighborY="-100000">
        <dgm:presLayoutVars>
          <dgm:chMax val="0"/>
          <dgm:bulletEnabled val="1"/>
        </dgm:presLayoutVars>
      </dgm:prSet>
      <dgm:spPr/>
    </dgm:pt>
    <dgm:pt modelId="{141BB315-EB43-4D6B-9562-AB4C7CED583A}" type="pres">
      <dgm:prSet presAssocID="{3BF7C715-DD23-4BF7-8E8B-806B3CFE7270}" presName="spacer" presStyleCnt="0"/>
      <dgm:spPr/>
    </dgm:pt>
    <dgm:pt modelId="{B09EFAA4-0651-4410-8964-2742C208C611}" type="pres">
      <dgm:prSet presAssocID="{8D12CB77-E435-41AD-B6A0-2761F352E9FF}" presName="parentText" presStyleLbl="node1" presStyleIdx="1" presStyleCnt="5" custLinFactNeighborY="-36979">
        <dgm:presLayoutVars>
          <dgm:chMax val="0"/>
          <dgm:bulletEnabled val="1"/>
        </dgm:presLayoutVars>
      </dgm:prSet>
      <dgm:spPr/>
    </dgm:pt>
    <dgm:pt modelId="{ABA19EC3-3F15-4C52-9FEA-281B31A5FE8F}" type="pres">
      <dgm:prSet presAssocID="{5A49BBBA-4637-40A1-B3E4-F8F8E4ED37A3}" presName="spacer" presStyleCnt="0"/>
      <dgm:spPr/>
    </dgm:pt>
    <dgm:pt modelId="{C55CC6D3-42CE-4E1A-AFA3-8E5C947510EE}" type="pres">
      <dgm:prSet presAssocID="{8212F658-AC57-448F-B787-BABC1F2033A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081CB99-B61E-4BA6-8512-BB4D606E2EBA}" type="pres">
      <dgm:prSet presAssocID="{269FB3B3-596C-4B1A-BC5A-C62ED179E779}" presName="spacer" presStyleCnt="0"/>
      <dgm:spPr/>
    </dgm:pt>
    <dgm:pt modelId="{79EB9611-D50F-4CCB-8C67-668219026C8A}" type="pres">
      <dgm:prSet presAssocID="{5F01C042-BDD0-49B6-9622-090CACCB44F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3EB9A39-C2E7-4259-8019-098F4009C7EB}" type="pres">
      <dgm:prSet presAssocID="{3310AE0C-C0F8-4710-823E-41710C85842D}" presName="spacer" presStyleCnt="0"/>
      <dgm:spPr/>
    </dgm:pt>
    <dgm:pt modelId="{6DD78BF7-D857-4801-8D2F-D5EE5C0532C9}" type="pres">
      <dgm:prSet presAssocID="{E2211725-70BD-49B1-B9F9-FD9D932B8AC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7BEAC08-9591-427A-86A3-6A4B7FB92B4F}" srcId="{FE8A1ACF-A203-4517-9E2D-2C7350190C59}" destId="{5F01C042-BDD0-49B6-9622-090CACCB44F7}" srcOrd="3" destOrd="0" parTransId="{FF08432D-5D17-474A-83B7-457CFEA601EF}" sibTransId="{3310AE0C-C0F8-4710-823E-41710C85842D}"/>
    <dgm:cxn modelId="{7F02A824-AFF2-458E-A9AC-91FD7771411B}" type="presOf" srcId="{63A0FDCA-4170-4A55-B4BA-4D939142007D}" destId="{B7652EC0-25DB-44A8-8961-F618E523CED0}" srcOrd="0" destOrd="0" presId="urn:microsoft.com/office/officeart/2005/8/layout/vList2"/>
    <dgm:cxn modelId="{9C233627-31C6-42B7-9133-5589A9B9BFAB}" srcId="{FE8A1ACF-A203-4517-9E2D-2C7350190C59}" destId="{8212F658-AC57-448F-B787-BABC1F2033A7}" srcOrd="2" destOrd="0" parTransId="{C29A7361-9776-4A15-885B-68FD48259EAA}" sibTransId="{269FB3B3-596C-4B1A-BC5A-C62ED179E779}"/>
    <dgm:cxn modelId="{3CE0D028-4AE3-4477-AD45-4470556A2DA2}" type="presOf" srcId="{FE8A1ACF-A203-4517-9E2D-2C7350190C59}" destId="{4AD657B8-BB01-4571-B499-6BC372107F7F}" srcOrd="0" destOrd="0" presId="urn:microsoft.com/office/officeart/2005/8/layout/vList2"/>
    <dgm:cxn modelId="{04F83B4C-2389-4E8C-B967-0DFB05492174}" srcId="{FE8A1ACF-A203-4517-9E2D-2C7350190C59}" destId="{E2211725-70BD-49B1-B9F9-FD9D932B8ACF}" srcOrd="4" destOrd="0" parTransId="{FCEF13D0-71AC-4DAB-944D-320D10A3E36F}" sibTransId="{EFB19924-3FA8-43C6-9F20-8CC376F7B592}"/>
    <dgm:cxn modelId="{450B2AB0-9C48-4AF9-9C3D-4A1E4C342775}" type="presOf" srcId="{8D12CB77-E435-41AD-B6A0-2761F352E9FF}" destId="{B09EFAA4-0651-4410-8964-2742C208C611}" srcOrd="0" destOrd="0" presId="urn:microsoft.com/office/officeart/2005/8/layout/vList2"/>
    <dgm:cxn modelId="{11EDC7CE-E391-4471-B98B-5A48C2B4943F}" type="presOf" srcId="{E2211725-70BD-49B1-B9F9-FD9D932B8ACF}" destId="{6DD78BF7-D857-4801-8D2F-D5EE5C0532C9}" srcOrd="0" destOrd="0" presId="urn:microsoft.com/office/officeart/2005/8/layout/vList2"/>
    <dgm:cxn modelId="{104B23D2-8745-48F4-AB9C-D67DF0AC44E4}" type="presOf" srcId="{5F01C042-BDD0-49B6-9622-090CACCB44F7}" destId="{79EB9611-D50F-4CCB-8C67-668219026C8A}" srcOrd="0" destOrd="0" presId="urn:microsoft.com/office/officeart/2005/8/layout/vList2"/>
    <dgm:cxn modelId="{2D67ABD2-8EAD-4DFC-931B-ACF71004D103}" srcId="{FE8A1ACF-A203-4517-9E2D-2C7350190C59}" destId="{63A0FDCA-4170-4A55-B4BA-4D939142007D}" srcOrd="0" destOrd="0" parTransId="{46E41D5A-6919-4346-9A9A-AD6DA882F75C}" sibTransId="{3BF7C715-DD23-4BF7-8E8B-806B3CFE7270}"/>
    <dgm:cxn modelId="{59DA5BD9-006D-435B-8650-3A85C0ABD51E}" srcId="{FE8A1ACF-A203-4517-9E2D-2C7350190C59}" destId="{8D12CB77-E435-41AD-B6A0-2761F352E9FF}" srcOrd="1" destOrd="0" parTransId="{B4E54DC0-87D5-4EBF-94F8-20867F504B1C}" sibTransId="{5A49BBBA-4637-40A1-B3E4-F8F8E4ED37A3}"/>
    <dgm:cxn modelId="{0C69DDEC-4616-4E20-804B-C5CE9C3822A8}" type="presOf" srcId="{8212F658-AC57-448F-B787-BABC1F2033A7}" destId="{C55CC6D3-42CE-4E1A-AFA3-8E5C947510EE}" srcOrd="0" destOrd="0" presId="urn:microsoft.com/office/officeart/2005/8/layout/vList2"/>
    <dgm:cxn modelId="{816C37D8-90A6-48D4-8A46-98C6229A9837}" type="presParOf" srcId="{4AD657B8-BB01-4571-B499-6BC372107F7F}" destId="{B7652EC0-25DB-44A8-8961-F618E523CED0}" srcOrd="0" destOrd="0" presId="urn:microsoft.com/office/officeart/2005/8/layout/vList2"/>
    <dgm:cxn modelId="{BD435E06-5310-4129-A45F-A662EC4F7F34}" type="presParOf" srcId="{4AD657B8-BB01-4571-B499-6BC372107F7F}" destId="{141BB315-EB43-4D6B-9562-AB4C7CED583A}" srcOrd="1" destOrd="0" presId="urn:microsoft.com/office/officeart/2005/8/layout/vList2"/>
    <dgm:cxn modelId="{3733538A-E93C-454F-BF18-025AC6A77111}" type="presParOf" srcId="{4AD657B8-BB01-4571-B499-6BC372107F7F}" destId="{B09EFAA4-0651-4410-8964-2742C208C611}" srcOrd="2" destOrd="0" presId="urn:microsoft.com/office/officeart/2005/8/layout/vList2"/>
    <dgm:cxn modelId="{2FC34428-1503-4FAE-9A88-87CCB23FD1FE}" type="presParOf" srcId="{4AD657B8-BB01-4571-B499-6BC372107F7F}" destId="{ABA19EC3-3F15-4C52-9FEA-281B31A5FE8F}" srcOrd="3" destOrd="0" presId="urn:microsoft.com/office/officeart/2005/8/layout/vList2"/>
    <dgm:cxn modelId="{A82EE370-1A86-403B-B04A-2A9DB6162575}" type="presParOf" srcId="{4AD657B8-BB01-4571-B499-6BC372107F7F}" destId="{C55CC6D3-42CE-4E1A-AFA3-8E5C947510EE}" srcOrd="4" destOrd="0" presId="urn:microsoft.com/office/officeart/2005/8/layout/vList2"/>
    <dgm:cxn modelId="{9A32F29B-C473-4D84-A9C6-AEAA2891794C}" type="presParOf" srcId="{4AD657B8-BB01-4571-B499-6BC372107F7F}" destId="{1081CB99-B61E-4BA6-8512-BB4D606E2EBA}" srcOrd="5" destOrd="0" presId="urn:microsoft.com/office/officeart/2005/8/layout/vList2"/>
    <dgm:cxn modelId="{146EDD4C-BA0F-45E2-ACFA-A57AB35EF247}" type="presParOf" srcId="{4AD657B8-BB01-4571-B499-6BC372107F7F}" destId="{79EB9611-D50F-4CCB-8C67-668219026C8A}" srcOrd="6" destOrd="0" presId="urn:microsoft.com/office/officeart/2005/8/layout/vList2"/>
    <dgm:cxn modelId="{70EB3498-BF9B-48B2-B929-1EA3DA050F28}" type="presParOf" srcId="{4AD657B8-BB01-4571-B499-6BC372107F7F}" destId="{53EB9A39-C2E7-4259-8019-098F4009C7EB}" srcOrd="7" destOrd="0" presId="urn:microsoft.com/office/officeart/2005/8/layout/vList2"/>
    <dgm:cxn modelId="{95134670-81FD-49A8-85F6-09B736D4E5B0}" type="presParOf" srcId="{4AD657B8-BB01-4571-B499-6BC372107F7F}" destId="{6DD78BF7-D857-4801-8D2F-D5EE5C0532C9}" srcOrd="8" destOrd="0" presId="urn:microsoft.com/office/officeart/2005/8/layout/vList2"/>
  </dgm:cxnLst>
  <dgm:bg>
    <a:solidFill>
      <a:schemeClr val="bg2">
        <a:lumMod val="2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52EC0-25DB-44A8-8961-F618E523CED0}">
      <dsp:nvSpPr>
        <dsp:cNvPr id="0" name=""/>
        <dsp:cNvSpPr/>
      </dsp:nvSpPr>
      <dsp:spPr>
        <a:xfrm>
          <a:off x="0" y="27225"/>
          <a:ext cx="4057227" cy="86580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40 Roma students (ages 13–17)  Roscommon &amp; Dublin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42265" y="69490"/>
        <a:ext cx="3972697" cy="781270"/>
      </dsp:txXfrm>
    </dsp:sp>
    <dsp:sp modelId="{B09EFAA4-0651-4410-8964-2742C208C611}">
      <dsp:nvSpPr>
        <dsp:cNvPr id="0" name=""/>
        <dsp:cNvSpPr/>
      </dsp:nvSpPr>
      <dsp:spPr>
        <a:xfrm>
          <a:off x="0" y="1022700"/>
          <a:ext cx="4057227" cy="86580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6 Workshops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(Jan–May 2026)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42265" y="1064965"/>
        <a:ext cx="3972697" cy="781270"/>
      </dsp:txXfrm>
    </dsp:sp>
    <dsp:sp modelId="{C55CC6D3-42CE-4E1A-AFA3-8E5C947510EE}">
      <dsp:nvSpPr>
        <dsp:cNvPr id="0" name=""/>
        <dsp:cNvSpPr/>
      </dsp:nvSpPr>
      <dsp:spPr>
        <a:xfrm>
          <a:off x="0" y="1967399"/>
          <a:ext cx="4057227" cy="86580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First Roma Youth Poetry Anthology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42265" y="2009664"/>
        <a:ext cx="3972697" cy="781270"/>
      </dsp:txXfrm>
    </dsp:sp>
    <dsp:sp modelId="{79EB9611-D50F-4CCB-8C67-668219026C8A}">
      <dsp:nvSpPr>
        <dsp:cNvPr id="0" name=""/>
        <dsp:cNvSpPr/>
      </dsp:nvSpPr>
      <dsp:spPr>
        <a:xfrm>
          <a:off x="0" y="2890800"/>
          <a:ext cx="4057227" cy="86580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First Polyphonic Sound Archive of Roma Youth Voices in Ireland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42265" y="2933065"/>
        <a:ext cx="3972697" cy="781270"/>
      </dsp:txXfrm>
    </dsp:sp>
    <dsp:sp modelId="{6DD78BF7-D857-4801-8D2F-D5EE5C0532C9}">
      <dsp:nvSpPr>
        <dsp:cNvPr id="0" name=""/>
        <dsp:cNvSpPr/>
      </dsp:nvSpPr>
      <dsp:spPr>
        <a:xfrm>
          <a:off x="0" y="3814200"/>
          <a:ext cx="4057227" cy="865800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Georgia" panose="02040502050405020303" pitchFamily="18" charset="0"/>
            </a:rPr>
            <a:t>Public Showcase Event</a:t>
          </a:r>
          <a:endParaRPr lang="en-US" sz="2000" kern="1200" dirty="0">
            <a:latin typeface="Georgia" panose="02040502050405020303" pitchFamily="18" charset="0"/>
          </a:endParaRPr>
        </a:p>
      </dsp:txBody>
      <dsp:txXfrm>
        <a:off x="42265" y="3856465"/>
        <a:ext cx="3972697" cy="781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DDFB6-9EC8-4B5C-B6F8-D6D67C902F29}" type="datetimeFigureOut">
              <a:rPr lang="en-IE" smtClean="0"/>
              <a:t>12/06/2026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00CD-F57E-415F-841E-AA605A5B99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288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08BF-1CC6-9E61-D223-D5ACCA74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E1BDB-2E05-CF99-1FAC-A6D4EDDA3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6208A-169F-F591-10A6-409B70088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A6C-3E0D-461A-9C2B-854A32DC714E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A95F-6B21-91E3-8BE4-50214049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D406F-9863-C051-3A86-7B4115F6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1688-C348-28F9-9EBE-F849FAE2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46260-411C-4DA6-493F-C2F827877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999E-7585-1AD3-92A9-1D0E76D4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041A-7F67-4FD3-AFF0-1D98FA3476C0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6B2CC-DCA1-9ED6-D10D-6B537039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479C-485D-7A21-A63E-00451D8E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96B08-EBFD-5F39-87EB-2D54723B7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F2966-32DB-4FE0-ACF1-EC82EF2A4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4B640-CB93-C53A-D1D5-337A2583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11D-E86D-4505-96E4-F49EBCDE3EF0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18F5E-7ED5-3D89-53E3-3CBAB4BD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46F9A-4BB1-7CB6-0D81-E6D28695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2617-60F9-1183-D495-35A75542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C5E3-22F9-6353-086D-CE9DBDFAA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8C9B-6F67-B348-422A-9D411033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AF62-0D0A-43E4-A719-AD3466E701AF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54BB2-8A3D-0DEA-CBE7-411FFCE2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CB2AA-8FAA-194D-F7C1-378000CC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9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6262-4C46-F197-5816-7C0F5E8A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2CF93-B62F-21EA-1DB2-0B6FA25AC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18093-1544-30D8-FD81-DC1D3D1D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0F358-0174-488F-8F76-131CF138537E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0ECBD-1EF2-EBB1-F5DD-AC8075AF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93F40-4B82-A9EA-C413-F119C768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1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3B86-05EB-0407-EAC0-9F852FAC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F5602-960C-46C0-8DBB-2918BCE2E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B6836-5272-2897-8525-C59DD184A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CF3D0-416A-A6BB-8DE4-326F6F98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80C6-97A0-4604-9967-29D05BC4F5FA}" type="datetime1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5721-648C-8AF2-607D-6DD806BA6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A0E9-86D7-5652-80CB-B5826554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9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B87DB-5AF6-84C9-8611-FC3282D1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889B1-AEAF-BADF-6A64-E7AE3AF55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6E979-AD97-E8C8-6EEC-836E90875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6B8AA-9E99-2D9E-B517-E76F8A01C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3081D-2285-8A7E-7651-B42102F85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2028C-5895-7EF0-0436-9801CE7B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EBE4-665C-4EC8-952E-9399C3ED1E67}" type="datetime1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A8034-6F6B-F2F3-4F61-62E12F60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491D7-24CD-DDC5-4645-0051C0F3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30555-C0D7-BA41-62B6-F5B9C8DA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25CBF-D155-684A-3926-E6690130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847D9-4710-4660-8BE3-F360122C591B}" type="datetime1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67973-D765-7200-8EC3-A7BC7815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35D37-8FEC-9480-B581-AFBA4C51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1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08C3B-F212-CB6E-4064-38F1969E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35BEF-3209-4397-AF9E-890225A89800}" type="datetime1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6247E-5CD5-F05B-004D-A6ED8891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D282B-F744-6415-0D2C-68E01992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6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C83F-DB0F-B3A4-0BF4-492F6BCC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C04E5-2F0B-AE65-1460-4F2DF3247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E861B-3549-FE83-FC1C-FE2E43E94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54DF3-6DD5-E19C-9704-E4226071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BD0C-4D69-4855-9305-05C2CE8249A0}" type="datetime1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900DD-4D6F-3C84-33D9-F5BA6A41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78841-8B6E-3F6A-6270-A0953E24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9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AC21-DE99-8ADB-1A5F-38EF959F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DE514C-EE74-BFF4-8301-237011D1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0FDB0-2E0D-4B62-DABA-1B5AFCF78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18601-28E2-462C-309D-CFBF2A63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09864-5905-480D-A50D-966224D0A5DF}" type="datetime1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1B831-91EC-4969-9F34-84045741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089-8E1C-E227-CB4D-6AB60D09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4C79E-8793-8487-764D-F3223362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7DCBB-31BB-69BB-8374-96BA38654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A368-F8CC-D4E5-F1A7-CAE22615D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1C7A80-5EEA-4B4C-801E-2D7C9395F9E0}" type="datetime1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F70ED-9963-9C10-82BA-BFDB7D739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8760E-CF8F-DF79-2D4C-A01C88102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camera lens">
            <a:extLst>
              <a:ext uri="{FF2B5EF4-FFF2-40B4-BE49-F238E27FC236}">
                <a16:creationId xmlns:a16="http://schemas.microsoft.com/office/drawing/2014/main" id="{37EA26B1-F602-7489-A6FF-ECE97C33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89" b="9091"/>
          <a:stretch>
            <a:fillRect/>
          </a:stretch>
        </p:blipFill>
        <p:spPr>
          <a:xfrm>
            <a:off x="0" y="10"/>
            <a:ext cx="6501364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67089-DDC8-F033-A0FE-C1EDB1282E36}"/>
              </a:ext>
            </a:extLst>
          </p:cNvPr>
          <p:cNvSpPr txBox="1"/>
          <p:nvPr/>
        </p:nvSpPr>
        <p:spPr>
          <a:xfrm>
            <a:off x="5638800" y="1782395"/>
            <a:ext cx="31242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VOICES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IN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VERSE: </a:t>
            </a:r>
          </a:p>
          <a:p>
            <a:endParaRPr lang="en-GB" sz="3600" dirty="0">
              <a:solidFill>
                <a:schemeClr val="bg1"/>
              </a:solidFill>
              <a:latin typeface="Georgia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Georgia"/>
              </a:rPr>
              <a:t>An Introduction.</a:t>
            </a:r>
          </a:p>
          <a:p>
            <a:endParaRPr lang="en-GB" dirty="0">
              <a:solidFill>
                <a:schemeClr val="bg1"/>
              </a:solidFill>
              <a:latin typeface="Georgia"/>
            </a:endParaRPr>
          </a:p>
          <a:p>
            <a:endParaRPr lang="en-GB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DE031-594E-3C58-228F-551A7100FCF7}"/>
              </a:ext>
            </a:extLst>
          </p:cNvPr>
          <p:cNvSpPr txBox="1"/>
          <p:nvPr/>
        </p:nvSpPr>
        <p:spPr>
          <a:xfrm>
            <a:off x="3733800" y="6180871"/>
            <a:ext cx="5777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Alina Kostenko and Carmel Hennessy</a:t>
            </a:r>
          </a:p>
        </p:txBody>
      </p:sp>
    </p:spTree>
    <p:extLst>
      <p:ext uri="{BB962C8B-B14F-4D97-AF65-F5344CB8AC3E}">
        <p14:creationId xmlns:p14="http://schemas.microsoft.com/office/powerpoint/2010/main" val="280820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41F591-A698-4A16-DBA0-7226C25DB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B3DBFB55-C4C9-1B4B-4B81-81A104D090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rcRect l="42689" b="9091"/>
          <a:stretch>
            <a:fillRect/>
          </a:stretch>
        </p:blipFill>
        <p:spPr>
          <a:xfrm>
            <a:off x="0" y="52305"/>
            <a:ext cx="8229600" cy="67533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CE73-650C-9EBE-A721-BB4DC7493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3" y="2533476"/>
            <a:ext cx="258263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1700" dirty="0">
              <a:latin typeface="Calibri"/>
            </a:endParaRPr>
          </a:p>
          <a:p>
            <a:pPr marL="0" indent="0">
              <a:buNone/>
            </a:pPr>
            <a:endParaRPr lang="en-GB" sz="1700" dirty="0"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BA4C2-64F0-FD1E-1350-24C6DC55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0"/>
            <a:ext cx="6398352" cy="46302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DFEF3-C05D-7A9D-711A-B6362E765CB1}"/>
              </a:ext>
            </a:extLst>
          </p:cNvPr>
          <p:cNvSpPr txBox="1"/>
          <p:nvPr/>
        </p:nvSpPr>
        <p:spPr>
          <a:xfrm>
            <a:off x="755142" y="5936455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424517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40398-18D5-47D0-8D4C-888CC8B18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FD4258-2673-37E8-0E86-7C13CC6261BF}"/>
              </a:ext>
            </a:extLst>
          </p:cNvPr>
          <p:cNvSpPr txBox="1"/>
          <p:nvPr/>
        </p:nvSpPr>
        <p:spPr>
          <a:xfrm>
            <a:off x="228600" y="2057400"/>
            <a:ext cx="31242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VOICES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IN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Georgia"/>
              </a:rPr>
              <a:t>VERSE: 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Georgia"/>
              </a:rPr>
              <a:t>An Introduction.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Georgia"/>
            </a:endParaRPr>
          </a:p>
          <a:p>
            <a:endParaRPr lang="en-GB" dirty="0">
              <a:solidFill>
                <a:schemeClr val="bg1"/>
              </a:solidFill>
              <a:latin typeface="Georgia"/>
            </a:endParaRPr>
          </a:p>
          <a:p>
            <a:endParaRPr lang="en-GB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2" name="6462">
            <a:hlinkClick r:id="" action="ppaction://media"/>
            <a:extLst>
              <a:ext uri="{FF2B5EF4-FFF2-40B4-BE49-F238E27FC236}">
                <a16:creationId xmlns:a16="http://schemas.microsoft.com/office/drawing/2014/main" id="{00DADFDB-9814-3A36-59EF-8C2CE2579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1" y="26605"/>
            <a:ext cx="4809140" cy="63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tx1"/>
            </a:gs>
            <a:gs pos="100000">
              <a:schemeClr val="tx1"/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4005E4-79A3-8D8D-6C7D-099BDFA76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30EB7A2E-4C80-78F6-4DDA-1C0E4D282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10" r="15046"/>
          <a:stretch>
            <a:fillRect/>
          </a:stretch>
        </p:blipFill>
        <p:spPr>
          <a:xfrm>
            <a:off x="-25507" y="0"/>
            <a:ext cx="4749907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1"/>
            <a:ext cx="50863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423" y="685800"/>
            <a:ext cx="4057227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42F26F-DC26-2A26-6FC9-721A1AFF0C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790549"/>
              </p:ext>
            </p:extLst>
          </p:nvPr>
        </p:nvGraphicFramePr>
        <p:xfrm>
          <a:off x="4829598" y="914400"/>
          <a:ext cx="4057227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22B769-A17E-C62A-C10C-28C9C1A4ECB2}"/>
              </a:ext>
            </a:extLst>
          </p:cNvPr>
          <p:cNvSpPr txBox="1"/>
          <p:nvPr/>
        </p:nvSpPr>
        <p:spPr>
          <a:xfrm>
            <a:off x="152400" y="625349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Georgia" panose="02040502050405020303" pitchFamily="18" charset="0"/>
              </a:rPr>
              <a:t>Voices in Verse: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1583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17BCC-87BB-37FD-C09D-B9A41DA8F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846A-785A-AC6C-6F43-A2CA6210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135" y="545592"/>
            <a:ext cx="2343149" cy="1595594"/>
          </a:xfrm>
        </p:spPr>
        <p:txBody>
          <a:bodyPr anchor="b"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Georgia" panose="02040502050405020303" pitchFamily="18" charset="0"/>
              </a:rPr>
              <a:t>What Informed </a:t>
            </a:r>
            <a:br>
              <a:rPr lang="en-GB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3200" dirty="0">
                <a:solidFill>
                  <a:schemeClr val="bg1"/>
                </a:solidFill>
                <a:latin typeface="Georgia" panose="02040502050405020303" pitchFamily="18" charset="0"/>
              </a:rPr>
              <a:t>This Work</a:t>
            </a:r>
            <a:endParaRPr lang="en-GB" sz="2800" dirty="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340FD59E-C3B0-410A-011D-0FBCB44D56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rcRect l="42689" b="9091"/>
          <a:stretch>
            <a:fillRect/>
          </a:stretch>
        </p:blipFill>
        <p:spPr>
          <a:xfrm>
            <a:off x="9144" y="0"/>
            <a:ext cx="6163056" cy="67377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9C0C-58C4-BBCF-4B1F-698E46CA1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3" y="2533476"/>
            <a:ext cx="258263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1700" dirty="0">
              <a:latin typeface="Calibri"/>
            </a:endParaRPr>
          </a:p>
          <a:p>
            <a:pPr marL="0" indent="0">
              <a:buNone/>
            </a:pPr>
            <a:endParaRPr lang="en-GB" sz="1700" dirty="0"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A081ED-92E9-E022-7488-E721BE9D542D}"/>
              </a:ext>
            </a:extLst>
          </p:cNvPr>
          <p:cNvSpPr txBox="1">
            <a:spLocks/>
          </p:cNvSpPr>
          <p:nvPr/>
        </p:nvSpPr>
        <p:spPr>
          <a:xfrm>
            <a:off x="6294662" y="2274491"/>
            <a:ext cx="2502410" cy="3902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Calibri"/>
              </a:rPr>
              <a:t>Built on sustained school and community relationships developed via PATH 3 and further progressed with PATH 5 funding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chemeClr val="bg1"/>
              </a:solidFill>
              <a:latin typeface="Calibri"/>
            </a:endParaRPr>
          </a:p>
          <a:p>
            <a:r>
              <a:rPr lang="en-GB" sz="1400" dirty="0">
                <a:solidFill>
                  <a:schemeClr val="bg1"/>
                </a:solidFill>
                <a:latin typeface="Calibri"/>
              </a:rPr>
              <a:t>Informed by PATH 3 funded Community Needs Analysis of Traveller and Roma Students Experience of Higher Education – A call to Action.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solidFill>
                <a:schemeClr val="bg1"/>
              </a:solidFill>
              <a:latin typeface="Calibri"/>
            </a:endParaRPr>
          </a:p>
          <a:p>
            <a:r>
              <a:rPr lang="en-GB" sz="1400" dirty="0">
                <a:solidFill>
                  <a:schemeClr val="bg1"/>
                </a:solidFill>
                <a:latin typeface="Calibri"/>
              </a:rPr>
              <a:t>Opportunity to realise Race Equality Action Plan and align with PATH 4 objectives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ACE02-BC0E-646D-4ABD-F5FFFF9F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48" y="193459"/>
            <a:ext cx="3024464" cy="3916088"/>
          </a:xfrm>
          <a:prstGeom prst="rect">
            <a:avLst/>
          </a:prstGeom>
        </p:spPr>
      </p:pic>
      <p:pic>
        <p:nvPicPr>
          <p:cNvPr id="9" name="Picture 2" descr="Publications | Higher Education Authority">
            <a:extLst>
              <a:ext uri="{FF2B5EF4-FFF2-40B4-BE49-F238E27FC236}">
                <a16:creationId xmlns:a16="http://schemas.microsoft.com/office/drawing/2014/main" id="{7D199006-4AE0-7B4C-150F-C510E3A2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-3" b="-3"/>
          <a:stretch>
            <a:fillRect/>
          </a:stretch>
        </p:blipFill>
        <p:spPr bwMode="auto">
          <a:xfrm>
            <a:off x="3897891" y="193458"/>
            <a:ext cx="1753099" cy="24684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F091BE-EE1D-7C85-0507-38AC79B7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103" y="2891959"/>
            <a:ext cx="1722887" cy="2435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B5AAE-E278-82F8-2141-61C15ECF9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07" y="5544347"/>
            <a:ext cx="1971214" cy="1004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BB52F7-9B28-0FEB-535E-011BB4920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57" y="4254178"/>
            <a:ext cx="1500296" cy="2105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696DE-CF9F-9C67-A17B-D18A3A9DB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749" y="4257226"/>
            <a:ext cx="1500296" cy="210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C9149D-1F26-76C8-A2B0-088DC5133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AADC35EE-7A86-E344-7F14-EDD0E4638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rcRect l="42689" b="9091"/>
          <a:stretch>
            <a:fillRect/>
          </a:stretch>
        </p:blipFill>
        <p:spPr>
          <a:xfrm>
            <a:off x="0" y="52305"/>
            <a:ext cx="9144000" cy="67533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9E103-4B31-D84B-3DEA-4A3584DB2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3" y="2533476"/>
            <a:ext cx="258263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1700" dirty="0">
              <a:latin typeface="Calibri"/>
            </a:endParaRPr>
          </a:p>
          <a:p>
            <a:pPr marL="0" indent="0">
              <a:buNone/>
            </a:pPr>
            <a:endParaRPr lang="en-GB" sz="1700" dirty="0">
              <a:latin typeface="Calibri"/>
            </a:endParaRPr>
          </a:p>
        </p:txBody>
      </p:sp>
      <p:pic>
        <p:nvPicPr>
          <p:cNvPr id="4" name="Picture 26" descr="Gypsy Roma Flags, Romani Gypsy Flag history from Flagsexpo">
            <a:extLst>
              <a:ext uri="{FF2B5EF4-FFF2-40B4-BE49-F238E27FC236}">
                <a16:creationId xmlns:a16="http://schemas.microsoft.com/office/drawing/2014/main" id="{F5248C29-D7B6-B979-8C96-BDEB539F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92" y="4173172"/>
            <a:ext cx="2346960" cy="15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Tusla Educational Support Service launch first national, School ...">
            <a:extLst>
              <a:ext uri="{FF2B5EF4-FFF2-40B4-BE49-F238E27FC236}">
                <a16:creationId xmlns:a16="http://schemas.microsoft.com/office/drawing/2014/main" id="{B7069AB6-67A6-EE6C-2324-7735A237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19" y="4189884"/>
            <a:ext cx="1773480" cy="15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Triangle Productions - Creative Construction">
            <a:extLst>
              <a:ext uri="{FF2B5EF4-FFF2-40B4-BE49-F238E27FC236}">
                <a16:creationId xmlns:a16="http://schemas.microsoft.com/office/drawing/2014/main" id="{E419C2B4-F9A5-3BE0-0FDD-5C1AAFC3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4043" y="4189884"/>
            <a:ext cx="2079517" cy="155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remore Educate Together Secondary School, Balbriggan, Co. Dublin ...">
            <a:extLst>
              <a:ext uri="{FF2B5EF4-FFF2-40B4-BE49-F238E27FC236}">
                <a16:creationId xmlns:a16="http://schemas.microsoft.com/office/drawing/2014/main" id="{6156B21B-1DFE-9B93-1304-F7585EA4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234" y="1804061"/>
            <a:ext cx="2229358" cy="16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Sware">
            <a:extLst>
              <a:ext uri="{FF2B5EF4-FFF2-40B4-BE49-F238E27FC236}">
                <a16:creationId xmlns:a16="http://schemas.microsoft.com/office/drawing/2014/main" id="{6509D5E2-8255-7716-0CB3-AA861362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828800"/>
            <a:ext cx="2458851" cy="16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logo vector TUS Midlands Midwest (free download) » vectorlogo.es">
            <a:extLst>
              <a:ext uri="{FF2B5EF4-FFF2-40B4-BE49-F238E27FC236}">
                <a16:creationId xmlns:a16="http://schemas.microsoft.com/office/drawing/2014/main" id="{FE648E24-4C0A-7F40-7330-56D2F341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19" y="1838736"/>
            <a:ext cx="2581706" cy="16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logo vector Poetry Ireland (free download) » vectorlogo.es">
            <a:extLst>
              <a:ext uri="{FF2B5EF4-FFF2-40B4-BE49-F238E27FC236}">
                <a16:creationId xmlns:a16="http://schemas.microsoft.com/office/drawing/2014/main" id="{7635AB04-D259-E80F-BF66-92AA3324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0047" y="4173172"/>
            <a:ext cx="2229358" cy="15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D4D59E-D181-6B19-DBE9-D3E66366A1BA}"/>
              </a:ext>
            </a:extLst>
          </p:cNvPr>
          <p:cNvSpPr txBox="1"/>
          <p:nvPr/>
        </p:nvSpPr>
        <p:spPr>
          <a:xfrm>
            <a:off x="1600200" y="719829"/>
            <a:ext cx="551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Georgia" panose="02040502050405020303" pitchFamily="18" charset="0"/>
              </a:rPr>
              <a:t>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10865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A7C06-4C3B-8110-3A58-7A72F9692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0980538E-BA6D-0FBF-5E7B-2BBD76F9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rcRect l="42689" b="9091"/>
          <a:stretch>
            <a:fillRect/>
          </a:stretch>
        </p:blipFill>
        <p:spPr>
          <a:xfrm>
            <a:off x="0" y="0"/>
            <a:ext cx="9144000" cy="67377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1EDE-FE2E-ED5C-6317-1590591B5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3" y="2533476"/>
            <a:ext cx="258263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1700" dirty="0">
              <a:latin typeface="Calibri"/>
            </a:endParaRPr>
          </a:p>
          <a:p>
            <a:pPr marL="0" indent="0">
              <a:buNone/>
            </a:pPr>
            <a:endParaRPr lang="en-GB" sz="1700" dirty="0">
              <a:latin typeface="Calibri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2C6215-C08E-5D2F-03E1-68F8A3DB98CF}"/>
              </a:ext>
            </a:extLst>
          </p:cNvPr>
          <p:cNvSpPr txBox="1">
            <a:spLocks/>
          </p:cNvSpPr>
          <p:nvPr/>
        </p:nvSpPr>
        <p:spPr>
          <a:xfrm>
            <a:off x="3641967" y="3368859"/>
            <a:ext cx="2275113" cy="2952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900" b="1" dirty="0">
                <a:solidFill>
                  <a:schemeClr val="bg1"/>
                </a:solidFill>
                <a:latin typeface="Georgia" panose="02040502050405020303" pitchFamily="18" charset="0"/>
              </a:rPr>
              <a:t>Homi K. Bhabha</a:t>
            </a:r>
          </a:p>
          <a:p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IE" sz="1500" dirty="0">
                <a:solidFill>
                  <a:schemeClr val="bg1"/>
                </a:solidFill>
                <a:latin typeface="Georgia" panose="02040502050405020303" pitchFamily="18" charset="0"/>
              </a:rPr>
              <a:t>“The stairwell becomes the liminal space, in‑between the designations of identity.” </a:t>
            </a:r>
          </a:p>
          <a:p>
            <a:endParaRPr lang="en-IE" sz="1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IE" sz="1500" dirty="0">
                <a:solidFill>
                  <a:schemeClr val="bg1"/>
                </a:solidFill>
                <a:latin typeface="Georgia" panose="02040502050405020303" pitchFamily="18" charset="0"/>
              </a:rPr>
              <a:t>Roma youth write from the third space — between cultures, languages, and expectations — producing new cultural forms.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latin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843022-F61B-48DF-7BFD-F797D52F88D6}"/>
              </a:ext>
            </a:extLst>
          </p:cNvPr>
          <p:cNvSpPr txBox="1">
            <a:spLocks/>
          </p:cNvSpPr>
          <p:nvPr/>
        </p:nvSpPr>
        <p:spPr>
          <a:xfrm>
            <a:off x="738203" y="3363582"/>
            <a:ext cx="2275113" cy="22616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 b="1" dirty="0">
                <a:solidFill>
                  <a:schemeClr val="bg1"/>
                </a:solidFill>
                <a:latin typeface="Georgia" panose="02040502050405020303" pitchFamily="18" charset="0"/>
              </a:rPr>
              <a:t>Audre Lorde</a:t>
            </a:r>
          </a:p>
          <a:p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IE" sz="1400" dirty="0">
                <a:solidFill>
                  <a:schemeClr val="bg1"/>
                </a:solidFill>
                <a:latin typeface="Georgia" panose="02040502050405020303" pitchFamily="18" charset="0"/>
              </a:rPr>
              <a:t>“Your silence will not protect you.” </a:t>
            </a:r>
          </a:p>
          <a:p>
            <a:pPr marL="0" indent="0">
              <a:buNone/>
            </a:pPr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IE" sz="1400" dirty="0">
                <a:solidFill>
                  <a:schemeClr val="bg1"/>
                </a:solidFill>
                <a:latin typeface="Georgia" panose="02040502050405020303" pitchFamily="18" charset="0"/>
              </a:rPr>
              <a:t>Voice is not decorative — it is survival, authorship, and the refusal of imposed narratives.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B536DE-B3E8-DF75-86AD-06E612DE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74" y="1209821"/>
            <a:ext cx="2614341" cy="1742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394C76-BB6D-F2F6-39C2-744DF5C6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53" y="1112653"/>
            <a:ext cx="1845444" cy="2088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0E2EBD-59E1-4350-03DA-2E4ABA3BA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192" y="1112653"/>
            <a:ext cx="1725349" cy="20735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65121D-F22A-10B7-DAA7-2B950D848E8C}"/>
              </a:ext>
            </a:extLst>
          </p:cNvPr>
          <p:cNvSpPr txBox="1"/>
          <p:nvPr/>
        </p:nvSpPr>
        <p:spPr>
          <a:xfrm>
            <a:off x="6558099" y="3287101"/>
            <a:ext cx="2275113" cy="260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bg1"/>
                </a:solidFill>
                <a:latin typeface="Georgia" panose="02040502050405020303" pitchFamily="18" charset="0"/>
              </a:rPr>
              <a:t>James Baldwin</a:t>
            </a:r>
          </a:p>
          <a:p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IE" sz="1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1600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Georgia" panose="02040502050405020303" pitchFamily="18" charset="0"/>
              </a:rPr>
              <a:t>“The artist’s struggle for his identity is a part of his effort to give the nation its identity.” </a:t>
            </a:r>
          </a:p>
          <a:p>
            <a:pPr marL="285750" indent="-21600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16000">
              <a:lnSpc>
                <a:spcPts val="1100"/>
              </a:lnSpc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285750" indent="-21600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Georgia" panose="02040502050405020303" pitchFamily="18" charset="0"/>
              </a:rPr>
              <a:t>Self‑definition is cultural work; when Roma youth write, they reshape how the nation understands them.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7A1D2-A2EC-C8F1-EB0E-74C7E0F2B87D}"/>
              </a:ext>
            </a:extLst>
          </p:cNvPr>
          <p:cNvSpPr txBox="1"/>
          <p:nvPr/>
        </p:nvSpPr>
        <p:spPr>
          <a:xfrm>
            <a:off x="735459" y="185357"/>
            <a:ext cx="7494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Georgia" panose="02040502050405020303" pitchFamily="18" charset="0"/>
              </a:rPr>
              <a:t>BUILDING RELIABLE SYSTEMS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3359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1ED28-7A07-F17B-65E3-71A8FD95E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D6823BE-F1C6-B192-F173-430875D18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8B5F7-E635-8169-9682-D4764ADB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3" y="1676400"/>
            <a:ext cx="3968497" cy="3165433"/>
          </a:xfrm>
        </p:spPr>
        <p:txBody>
          <a:bodyPr anchor="ctr">
            <a:norm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Georgia" panose="02040502050405020303" pitchFamily="18" charset="0"/>
              </a:rPr>
              <a:t>We speak the </a:t>
            </a:r>
            <a:br>
              <a:rPr lang="en-GB" sz="28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800" dirty="0">
                <a:solidFill>
                  <a:schemeClr val="bg1"/>
                </a:solidFill>
                <a:latin typeface="Georgia" panose="02040502050405020303" pitchFamily="18" charset="0"/>
              </a:rPr>
              <a:t>same language</a:t>
            </a:r>
            <a:endParaRPr lang="en-GB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CC81DE-7F82-AB20-FE94-C0AF64973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B74C-DFF4-9EBE-31DE-F09296A9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C2EFD-1F47-9492-459E-23B8043F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071" y="1600200"/>
            <a:ext cx="4191000" cy="3165433"/>
          </a:xfrm>
        </p:spPr>
        <p:txBody>
          <a:bodyPr anchor="ctr">
            <a:norm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Roma-led facilitation changes the room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Removes the extractive gaze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Self-definition and cultural safety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Roma voices belong in public spaces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F2D97-D3AD-CFBC-7932-69A47ECD26F9}"/>
              </a:ext>
            </a:extLst>
          </p:cNvPr>
          <p:cNvSpPr txBox="1"/>
          <p:nvPr/>
        </p:nvSpPr>
        <p:spPr>
          <a:xfrm>
            <a:off x="1229229" y="271512"/>
            <a:ext cx="677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</a:rPr>
              <a:t>ROMA LED FACILITATION</a:t>
            </a:r>
          </a:p>
        </p:txBody>
      </p:sp>
      <p:pic>
        <p:nvPicPr>
          <p:cNvPr id="6" name="Picture 5" descr="Close-up of camera lens">
            <a:extLst>
              <a:ext uri="{FF2B5EF4-FFF2-40B4-BE49-F238E27FC236}">
                <a16:creationId xmlns:a16="http://schemas.microsoft.com/office/drawing/2014/main" id="{98B6584D-1630-2083-75D0-7394536519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</a:blip>
          <a:srcRect l="42689" b="9091"/>
          <a:stretch>
            <a:fillRect/>
          </a:stretch>
        </p:blipFill>
        <p:spPr>
          <a:xfrm>
            <a:off x="4861559" y="4267210"/>
            <a:ext cx="4191001" cy="25907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67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76244-493E-FE2D-6477-0B9CCE5B4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C3C35F7-0526-F69E-0C77-2B6697F1A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78C92-03AA-F879-7806-F311518B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677827"/>
            <a:ext cx="4038600" cy="3502345"/>
          </a:xfrm>
        </p:spPr>
        <p:txBody>
          <a:bodyPr anchor="ctr">
            <a:norm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Georgia" panose="02040502050405020303" pitchFamily="18" charset="0"/>
              </a:rPr>
              <a:t>Authors, not subjects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507F3F-F9A7-5140-51BA-49EB129EB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3201544-21F9-D427-611B-8FA5F1BA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B1CC-9269-120E-E9BC-FF73F202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76400"/>
            <a:ext cx="4343400" cy="3200396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Future aspirations</a:t>
            </a:r>
          </a:p>
          <a:p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Students imagined higher education</a:t>
            </a:r>
          </a:p>
          <a:p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Families experienced recognition</a:t>
            </a:r>
          </a:p>
          <a:p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Teachers saw future possibilities</a:t>
            </a:r>
          </a:p>
          <a:p>
            <a:r>
              <a:rPr lang="en-GB" sz="2000" dirty="0">
                <a:solidFill>
                  <a:schemeClr val="bg1"/>
                </a:solidFill>
                <a:latin typeface="Georgia" panose="02040502050405020303" pitchFamily="18" charset="0"/>
              </a:rPr>
              <a:t>Young people became cultural producers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D6B68-F013-6384-A3CE-9A87A13EF91C}"/>
              </a:ext>
            </a:extLst>
          </p:cNvPr>
          <p:cNvSpPr txBox="1"/>
          <p:nvPr/>
        </p:nvSpPr>
        <p:spPr>
          <a:xfrm>
            <a:off x="830231" y="352577"/>
            <a:ext cx="7483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Georgia" panose="02040502050405020303" pitchFamily="18" charset="0"/>
              </a:rPr>
              <a:t>WHAT ACTUALLY HAPPENED</a:t>
            </a:r>
          </a:p>
        </p:txBody>
      </p:sp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84D276D9-DF6B-7E85-C533-4820AA51B8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</a:blip>
          <a:srcRect l="42689" b="9091"/>
          <a:stretch>
            <a:fillRect/>
          </a:stretch>
        </p:blipFill>
        <p:spPr>
          <a:xfrm>
            <a:off x="4724399" y="4419600"/>
            <a:ext cx="4191001" cy="23621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64"/>
            <a:ext cx="4648200" cy="129254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Georgia"/>
              </a:rPr>
              <a:t>KEY TAKEAWAYS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450655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5408571"/>
            <a:ext cx="29490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9" y="1568481"/>
            <a:ext cx="5154561" cy="4701041"/>
          </a:xfrm>
        </p:spPr>
        <p:txBody>
          <a:bodyPr anchor="ctr">
            <a:norm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Began as community practice 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A creative space was built with intention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We listened to what emerged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Insights developed organically </a:t>
            </a:r>
          </a:p>
          <a:p>
            <a:r>
              <a:rPr lang="en-GB" sz="1700" dirty="0">
                <a:solidFill>
                  <a:schemeClr val="bg1"/>
                </a:solidFill>
                <a:latin typeface="Georgia" panose="02040502050405020303" pitchFamily="18" charset="0"/>
              </a:rPr>
              <a:t>Lived experience, dialogue and creative expression prioritised</a:t>
            </a: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GB" sz="1700" u="sng" dirty="0">
                <a:solidFill>
                  <a:schemeClr val="bg1"/>
                </a:solidFill>
                <a:latin typeface="Georgia" panose="02040502050405020303" pitchFamily="18" charset="0"/>
              </a:rPr>
              <a:t>Process-focused workshops</a:t>
            </a:r>
          </a:p>
          <a:p>
            <a:r>
              <a:rPr lang="en-GB" sz="1700" u="sng" dirty="0">
                <a:solidFill>
                  <a:schemeClr val="bg1"/>
                </a:solidFill>
                <a:latin typeface="Georgia" panose="02040502050405020303" pitchFamily="18" charset="0"/>
              </a:rPr>
              <a:t>Agency, non-evaluation and voice over polish</a:t>
            </a:r>
          </a:p>
          <a:p>
            <a:r>
              <a:rPr lang="en-GB" sz="1700" u="sng" dirty="0">
                <a:solidFill>
                  <a:schemeClr val="bg1"/>
                </a:solidFill>
                <a:latin typeface="Georgia" panose="02040502050405020303" pitchFamily="18" charset="0"/>
              </a:rPr>
              <a:t>These bottom-up insights can inform research, intercultural education, practice, and National/EU policy priorities </a:t>
            </a: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  <a:latin typeface="Calibri"/>
            </a:endParaRPr>
          </a:p>
          <a:p>
            <a:endParaRPr lang="en-GB" sz="17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667DF626-0C04-E598-D947-E82A3FE9E7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25" r="10149"/>
          <a:stretch>
            <a:fillRect/>
          </a:stretch>
        </p:blipFill>
        <p:spPr>
          <a:xfrm>
            <a:off x="5546595" y="0"/>
            <a:ext cx="356692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D624357143044928E591775EBB314" ma:contentTypeVersion="17" ma:contentTypeDescription="Create a new document." ma:contentTypeScope="" ma:versionID="90a9b16d9d2d61bc5806c8818598d92c">
  <xsd:schema xmlns:xsd="http://www.w3.org/2001/XMLSchema" xmlns:xs="http://www.w3.org/2001/XMLSchema" xmlns:p="http://schemas.microsoft.com/office/2006/metadata/properties" xmlns:ns2="3336ddd5-64ad-4571-966a-68c8da55c77d" xmlns:ns3="72960017-9991-4de9-afa8-3dfa49575365" targetNamespace="http://schemas.microsoft.com/office/2006/metadata/properties" ma:root="true" ma:fieldsID="8b4d8544b1597fda56835a23102e300c" ns2:_="" ns3:_="">
    <xsd:import namespace="3336ddd5-64ad-4571-966a-68c8da55c77d"/>
    <xsd:import namespace="72960017-9991-4de9-afa8-3dfa49575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ddd5-64ad-4571-966a-68c8da55c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0017-9991-4de9-afa8-3dfa49575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d1a7aa-f701-4f25-9a19-afa60730a50a}" ma:internalName="TaxCatchAll" ma:showField="CatchAllData" ma:web="72960017-9991-4de9-afa8-3dfa49575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960017-9991-4de9-afa8-3dfa49575365" xsi:nil="true"/>
    <lcf76f155ced4ddcb4097134ff3c332f xmlns="3336ddd5-64ad-4571-966a-68c8da55c7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B85BFF-9F88-4480-9059-947C5AD9B69A}"/>
</file>

<file path=customXml/itemProps2.xml><?xml version="1.0" encoding="utf-8"?>
<ds:datastoreItem xmlns:ds="http://schemas.openxmlformats.org/officeDocument/2006/customXml" ds:itemID="{03208C00-0E40-45D3-94AA-ACB336D62575}"/>
</file>

<file path=customXml/itemProps3.xml><?xml version="1.0" encoding="utf-8"?>
<ds:datastoreItem xmlns:ds="http://schemas.openxmlformats.org/officeDocument/2006/customXml" ds:itemID="{F2536EB3-7A34-4E07-BCB1-DC07CBC6EF7B}"/>
</file>

<file path=docMetadata/LabelInfo.xml><?xml version="1.0" encoding="utf-8"?>
<clbl:labelList xmlns:clbl="http://schemas.microsoft.com/office/2020/mipLabelMetadata">
  <clbl:label id="{956b261a-ce7d-4d30-a01c-e57933ebf117}" enabled="1" method="Privileged" siteId="{068b196a-2d57-407f-a70d-3c0571c3266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348</Words>
  <Application>Microsoft Office PowerPoint</Application>
  <PresentationFormat>On-screen Show (4:3)</PresentationFormat>
  <Paragraphs>72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What Informed  This Work</vt:lpstr>
      <vt:lpstr>PowerPoint Presentation</vt:lpstr>
      <vt:lpstr>PowerPoint Presentation</vt:lpstr>
      <vt:lpstr>We speak the  same language</vt:lpstr>
      <vt:lpstr>Authors, not subjects</vt:lpstr>
      <vt:lpstr>KEY TAKEAWAYS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Carmel Hennessy</dc:creator>
  <cp:keywords/>
  <dc:description>generated using python-pptx</dc:description>
  <cp:lastModifiedBy>Carmel Hennessy</cp:lastModifiedBy>
  <cp:revision>5</cp:revision>
  <dcterms:created xsi:type="dcterms:W3CDTF">2013-01-27T09:14:16Z</dcterms:created>
  <dcterms:modified xsi:type="dcterms:W3CDTF">2026-06-12T16:46:38Z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0x01010080CD624357143044928E591775EBB314</vt:lpwstr>
  </property>
</Properties>
</file>