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56" r:id="rId5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894" userDrawn="1">
          <p15:clr>
            <a:srgbClr val="A4A3A4"/>
          </p15:clr>
        </p15:guide>
        <p15:guide id="2" pos="5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453"/>
    <a:srgbClr val="024D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27732C-ADD3-526C-5565-290F65C4BEF1}" v="43" dt="2026-03-02T11:58:17.59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440" y="58"/>
      </p:cViewPr>
      <p:guideLst>
        <p:guide orient="horz" pos="894"/>
        <p:guide pos="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A96C9-5AF9-4B35-A1C8-59DD996333A2}" type="datetimeFigureOut">
              <a:rPr lang="en-IE" smtClean="0"/>
              <a:t>11/06/2026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EA274-07E7-46B7-8B62-0D3A80C2310E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3011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0CD8C29-CCE6-DC2A-F8D3-F853A80FE2CD}"/>
              </a:ext>
            </a:extLst>
          </p:cNvPr>
          <p:cNvGrpSpPr/>
          <p:nvPr userDrawn="1"/>
        </p:nvGrpSpPr>
        <p:grpSpPr>
          <a:xfrm>
            <a:off x="6725318" y="6744601"/>
            <a:ext cx="3246683" cy="540385"/>
            <a:chOff x="6725318" y="6744601"/>
            <a:chExt cx="3246683" cy="540385"/>
          </a:xfrm>
        </p:grpSpPr>
        <p:pic>
          <p:nvPicPr>
            <p:cNvPr id="6" name="object 29">
              <a:extLst>
                <a:ext uri="{FF2B5EF4-FFF2-40B4-BE49-F238E27FC236}">
                  <a16:creationId xmlns:a16="http://schemas.microsoft.com/office/drawing/2014/main" id="{7519D267-47B7-2B3D-ED00-403EA4724AA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32259" y="6840103"/>
              <a:ext cx="2139742" cy="346800"/>
            </a:xfrm>
            <a:prstGeom prst="rect">
              <a:avLst/>
            </a:prstGeom>
          </p:spPr>
        </p:pic>
        <p:sp>
          <p:nvSpPr>
            <p:cNvPr id="7" name="object 30">
              <a:extLst>
                <a:ext uri="{FF2B5EF4-FFF2-40B4-BE49-F238E27FC236}">
                  <a16:creationId xmlns:a16="http://schemas.microsoft.com/office/drawing/2014/main" id="{97124ED4-A16A-AFE0-F0C9-045AFE3540B7}"/>
                </a:ext>
              </a:extLst>
            </p:cNvPr>
            <p:cNvSpPr/>
            <p:nvPr/>
          </p:nvSpPr>
          <p:spPr>
            <a:xfrm>
              <a:off x="6725318" y="6877485"/>
              <a:ext cx="230504" cy="277495"/>
            </a:xfrm>
            <a:custGeom>
              <a:avLst/>
              <a:gdLst/>
              <a:ahLst/>
              <a:cxnLst/>
              <a:rect l="l" t="t" r="r" b="b"/>
              <a:pathLst>
                <a:path w="230504" h="277495">
                  <a:moveTo>
                    <a:pt x="230492" y="0"/>
                  </a:moveTo>
                  <a:lnTo>
                    <a:pt x="179451" y="0"/>
                  </a:lnTo>
                  <a:lnTo>
                    <a:pt x="180280" y="15261"/>
                  </a:lnTo>
                  <a:lnTo>
                    <a:pt x="180917" y="33977"/>
                  </a:lnTo>
                  <a:lnTo>
                    <a:pt x="181326" y="53833"/>
                  </a:lnTo>
                  <a:lnTo>
                    <a:pt x="181470" y="109778"/>
                  </a:lnTo>
                  <a:lnTo>
                    <a:pt x="49415" y="109778"/>
                  </a:lnTo>
                  <a:lnTo>
                    <a:pt x="49491" y="50588"/>
                  </a:lnTo>
                  <a:lnTo>
                    <a:pt x="50101" y="11898"/>
                  </a:lnTo>
                  <a:lnTo>
                    <a:pt x="50634" y="0"/>
                  </a:lnTo>
                  <a:lnTo>
                    <a:pt x="0" y="0"/>
                  </a:lnTo>
                  <a:lnTo>
                    <a:pt x="596" y="11898"/>
                  </a:lnTo>
                  <a:lnTo>
                    <a:pt x="1485" y="50588"/>
                  </a:lnTo>
                  <a:lnTo>
                    <a:pt x="1625" y="218744"/>
                  </a:lnTo>
                  <a:lnTo>
                    <a:pt x="1117" y="251909"/>
                  </a:lnTo>
                  <a:lnTo>
                    <a:pt x="0" y="277482"/>
                  </a:lnTo>
                  <a:lnTo>
                    <a:pt x="50634" y="277482"/>
                  </a:lnTo>
                  <a:lnTo>
                    <a:pt x="50101" y="266544"/>
                  </a:lnTo>
                  <a:lnTo>
                    <a:pt x="49491" y="235553"/>
                  </a:lnTo>
                  <a:lnTo>
                    <a:pt x="49415" y="149479"/>
                  </a:lnTo>
                  <a:lnTo>
                    <a:pt x="181470" y="149479"/>
                  </a:lnTo>
                  <a:lnTo>
                    <a:pt x="181326" y="235382"/>
                  </a:lnTo>
                  <a:lnTo>
                    <a:pt x="180917" y="251909"/>
                  </a:lnTo>
                  <a:lnTo>
                    <a:pt x="180280" y="266538"/>
                  </a:lnTo>
                  <a:lnTo>
                    <a:pt x="179451" y="277482"/>
                  </a:lnTo>
                  <a:lnTo>
                    <a:pt x="230492" y="277482"/>
                  </a:lnTo>
                  <a:lnTo>
                    <a:pt x="229895" y="266544"/>
                  </a:lnTo>
                  <a:lnTo>
                    <a:pt x="229006" y="235553"/>
                  </a:lnTo>
                  <a:lnTo>
                    <a:pt x="228866" y="72517"/>
                  </a:lnTo>
                  <a:lnTo>
                    <a:pt x="229374" y="34586"/>
                  </a:lnTo>
                  <a:lnTo>
                    <a:pt x="230492" y="0"/>
                  </a:lnTo>
                  <a:close/>
                </a:path>
              </a:pathLst>
            </a:custGeom>
            <a:solidFill>
              <a:srgbClr val="1729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31">
              <a:extLst>
                <a:ext uri="{FF2B5EF4-FFF2-40B4-BE49-F238E27FC236}">
                  <a16:creationId xmlns:a16="http://schemas.microsoft.com/office/drawing/2014/main" id="{C40C1C2F-7F89-BF63-8081-47068710C2A2}"/>
                </a:ext>
              </a:extLst>
            </p:cNvPr>
            <p:cNvSpPr/>
            <p:nvPr/>
          </p:nvSpPr>
          <p:spPr>
            <a:xfrm>
              <a:off x="7018109" y="6872630"/>
              <a:ext cx="451484" cy="285115"/>
            </a:xfrm>
            <a:custGeom>
              <a:avLst/>
              <a:gdLst/>
              <a:ahLst/>
              <a:cxnLst/>
              <a:rect l="l" t="t" r="r" b="b"/>
              <a:pathLst>
                <a:path w="451484" h="285115">
                  <a:moveTo>
                    <a:pt x="150368" y="241376"/>
                  </a:moveTo>
                  <a:lnTo>
                    <a:pt x="135318" y="241376"/>
                  </a:lnTo>
                  <a:lnTo>
                    <a:pt x="135318" y="242646"/>
                  </a:lnTo>
                  <a:lnTo>
                    <a:pt x="49098" y="242646"/>
                  </a:lnTo>
                  <a:lnTo>
                    <a:pt x="49098" y="241376"/>
                  </a:lnTo>
                  <a:lnTo>
                    <a:pt x="49098" y="209626"/>
                  </a:lnTo>
                  <a:lnTo>
                    <a:pt x="49098" y="157556"/>
                  </a:lnTo>
                  <a:lnTo>
                    <a:pt x="49098" y="156286"/>
                  </a:lnTo>
                  <a:lnTo>
                    <a:pt x="135902" y="156286"/>
                  </a:lnTo>
                  <a:lnTo>
                    <a:pt x="135902" y="157556"/>
                  </a:lnTo>
                  <a:lnTo>
                    <a:pt x="141452" y="157556"/>
                  </a:lnTo>
                  <a:lnTo>
                    <a:pt x="141452" y="156286"/>
                  </a:lnTo>
                  <a:lnTo>
                    <a:pt x="141452" y="115646"/>
                  </a:lnTo>
                  <a:lnTo>
                    <a:pt x="49098" y="115646"/>
                  </a:lnTo>
                  <a:lnTo>
                    <a:pt x="49098" y="55956"/>
                  </a:lnTo>
                  <a:lnTo>
                    <a:pt x="49098" y="45796"/>
                  </a:lnTo>
                  <a:lnTo>
                    <a:pt x="49098" y="44526"/>
                  </a:lnTo>
                  <a:lnTo>
                    <a:pt x="137363" y="44526"/>
                  </a:lnTo>
                  <a:lnTo>
                    <a:pt x="137363" y="45796"/>
                  </a:lnTo>
                  <a:lnTo>
                    <a:pt x="147129" y="45796"/>
                  </a:lnTo>
                  <a:lnTo>
                    <a:pt x="147129" y="2616"/>
                  </a:lnTo>
                  <a:lnTo>
                    <a:pt x="139547" y="2616"/>
                  </a:lnTo>
                  <a:lnTo>
                    <a:pt x="139547" y="3886"/>
                  </a:lnTo>
                  <a:lnTo>
                    <a:pt x="103073" y="3886"/>
                  </a:lnTo>
                  <a:lnTo>
                    <a:pt x="103073" y="5156"/>
                  </a:lnTo>
                  <a:lnTo>
                    <a:pt x="0" y="5156"/>
                  </a:lnTo>
                  <a:lnTo>
                    <a:pt x="0" y="17856"/>
                  </a:lnTo>
                  <a:lnTo>
                    <a:pt x="596" y="17856"/>
                  </a:lnTo>
                  <a:lnTo>
                    <a:pt x="596" y="44526"/>
                  </a:lnTo>
                  <a:lnTo>
                    <a:pt x="914" y="44526"/>
                  </a:lnTo>
                  <a:lnTo>
                    <a:pt x="914" y="45796"/>
                  </a:lnTo>
                  <a:lnTo>
                    <a:pt x="1054" y="45796"/>
                  </a:lnTo>
                  <a:lnTo>
                    <a:pt x="1054" y="55956"/>
                  </a:lnTo>
                  <a:lnTo>
                    <a:pt x="1181" y="55956"/>
                  </a:lnTo>
                  <a:lnTo>
                    <a:pt x="1181" y="115646"/>
                  </a:lnTo>
                  <a:lnTo>
                    <a:pt x="1231" y="156286"/>
                  </a:lnTo>
                  <a:lnTo>
                    <a:pt x="1244" y="157556"/>
                  </a:lnTo>
                  <a:lnTo>
                    <a:pt x="1270" y="209626"/>
                  </a:lnTo>
                  <a:lnTo>
                    <a:pt x="1066" y="209626"/>
                  </a:lnTo>
                  <a:lnTo>
                    <a:pt x="1066" y="241376"/>
                  </a:lnTo>
                  <a:lnTo>
                    <a:pt x="838" y="241376"/>
                  </a:lnTo>
                  <a:lnTo>
                    <a:pt x="838" y="242646"/>
                  </a:lnTo>
                  <a:lnTo>
                    <a:pt x="800" y="245186"/>
                  </a:lnTo>
                  <a:lnTo>
                    <a:pt x="241" y="245186"/>
                  </a:lnTo>
                  <a:lnTo>
                    <a:pt x="241" y="282016"/>
                  </a:lnTo>
                  <a:lnTo>
                    <a:pt x="108902" y="282016"/>
                  </a:lnTo>
                  <a:lnTo>
                    <a:pt x="108902" y="283286"/>
                  </a:lnTo>
                  <a:lnTo>
                    <a:pt x="149606" y="283286"/>
                  </a:lnTo>
                  <a:lnTo>
                    <a:pt x="149606" y="284556"/>
                  </a:lnTo>
                  <a:lnTo>
                    <a:pt x="150368" y="284556"/>
                  </a:lnTo>
                  <a:lnTo>
                    <a:pt x="150368" y="283286"/>
                  </a:lnTo>
                  <a:lnTo>
                    <a:pt x="150368" y="282016"/>
                  </a:lnTo>
                  <a:lnTo>
                    <a:pt x="150368" y="245186"/>
                  </a:lnTo>
                  <a:lnTo>
                    <a:pt x="150368" y="242646"/>
                  </a:lnTo>
                  <a:lnTo>
                    <a:pt x="150368" y="241376"/>
                  </a:lnTo>
                  <a:close/>
                </a:path>
                <a:path w="451484" h="285115">
                  <a:moveTo>
                    <a:pt x="451345" y="282346"/>
                  </a:moveTo>
                  <a:lnTo>
                    <a:pt x="427824" y="237794"/>
                  </a:lnTo>
                  <a:lnTo>
                    <a:pt x="412750" y="205384"/>
                  </a:lnTo>
                  <a:lnTo>
                    <a:pt x="395236" y="166903"/>
                  </a:lnTo>
                  <a:lnTo>
                    <a:pt x="357454" y="83858"/>
                  </a:lnTo>
                  <a:lnTo>
                    <a:pt x="343992" y="54279"/>
                  </a:lnTo>
                  <a:lnTo>
                    <a:pt x="343992" y="166903"/>
                  </a:lnTo>
                  <a:lnTo>
                    <a:pt x="275945" y="166903"/>
                  </a:lnTo>
                  <a:lnTo>
                    <a:pt x="309968" y="83858"/>
                  </a:lnTo>
                  <a:lnTo>
                    <a:pt x="343992" y="166903"/>
                  </a:lnTo>
                  <a:lnTo>
                    <a:pt x="343992" y="54279"/>
                  </a:lnTo>
                  <a:lnTo>
                    <a:pt x="319290" y="0"/>
                  </a:lnTo>
                  <a:lnTo>
                    <a:pt x="305917" y="0"/>
                  </a:lnTo>
                  <a:lnTo>
                    <a:pt x="207479" y="220776"/>
                  </a:lnTo>
                  <a:lnTo>
                    <a:pt x="199834" y="237629"/>
                  </a:lnTo>
                  <a:lnTo>
                    <a:pt x="192151" y="253530"/>
                  </a:lnTo>
                  <a:lnTo>
                    <a:pt x="184531" y="268452"/>
                  </a:lnTo>
                  <a:lnTo>
                    <a:pt x="177101" y="282346"/>
                  </a:lnTo>
                  <a:lnTo>
                    <a:pt x="228549" y="282346"/>
                  </a:lnTo>
                  <a:lnTo>
                    <a:pt x="231533" y="273875"/>
                  </a:lnTo>
                  <a:lnTo>
                    <a:pt x="235089" y="264566"/>
                  </a:lnTo>
                  <a:lnTo>
                    <a:pt x="239318" y="254139"/>
                  </a:lnTo>
                  <a:lnTo>
                    <a:pt x="244348" y="242239"/>
                  </a:lnTo>
                  <a:lnTo>
                    <a:pt x="259740" y="205384"/>
                  </a:lnTo>
                  <a:lnTo>
                    <a:pt x="360197" y="205384"/>
                  </a:lnTo>
                  <a:lnTo>
                    <a:pt x="375996" y="243052"/>
                  </a:lnTo>
                  <a:lnTo>
                    <a:pt x="380568" y="254139"/>
                  </a:lnTo>
                  <a:lnTo>
                    <a:pt x="384810" y="264363"/>
                  </a:lnTo>
                  <a:lnTo>
                    <a:pt x="388645" y="273875"/>
                  </a:lnTo>
                  <a:lnTo>
                    <a:pt x="391795" y="282346"/>
                  </a:lnTo>
                  <a:lnTo>
                    <a:pt x="451345" y="282346"/>
                  </a:lnTo>
                  <a:close/>
                </a:path>
              </a:pathLst>
            </a:custGeom>
            <a:solidFill>
              <a:srgbClr val="1729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32">
              <a:extLst>
                <a:ext uri="{FF2B5EF4-FFF2-40B4-BE49-F238E27FC236}">
                  <a16:creationId xmlns:a16="http://schemas.microsoft.com/office/drawing/2014/main" id="{954D0981-867B-AEB5-2BAD-16EA03B73A7D}"/>
                </a:ext>
              </a:extLst>
            </p:cNvPr>
            <p:cNvSpPr/>
            <p:nvPr/>
          </p:nvSpPr>
          <p:spPr>
            <a:xfrm>
              <a:off x="7637386" y="6744601"/>
              <a:ext cx="26670" cy="540385"/>
            </a:xfrm>
            <a:custGeom>
              <a:avLst/>
              <a:gdLst/>
              <a:ahLst/>
              <a:cxnLst/>
              <a:rect l="l" t="t" r="r" b="b"/>
              <a:pathLst>
                <a:path w="26670" h="540384">
                  <a:moveTo>
                    <a:pt x="26339" y="0"/>
                  </a:moveTo>
                  <a:lnTo>
                    <a:pt x="0" y="0"/>
                  </a:lnTo>
                  <a:lnTo>
                    <a:pt x="0" y="540004"/>
                  </a:lnTo>
                  <a:lnTo>
                    <a:pt x="26339" y="540004"/>
                  </a:lnTo>
                  <a:lnTo>
                    <a:pt x="26339" y="0"/>
                  </a:lnTo>
                  <a:close/>
                </a:path>
              </a:pathLst>
            </a:custGeom>
            <a:solidFill>
              <a:srgbClr val="014E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3084F2C-DE2F-AD72-02EF-7E8D5A91ECE7}"/>
              </a:ext>
            </a:extLst>
          </p:cNvPr>
          <p:cNvGrpSpPr/>
          <p:nvPr userDrawn="1"/>
        </p:nvGrpSpPr>
        <p:grpSpPr>
          <a:xfrm>
            <a:off x="7341399" y="352425"/>
            <a:ext cx="3361055" cy="1952218"/>
            <a:chOff x="7322349" y="0"/>
            <a:chExt cx="3361055" cy="1952218"/>
          </a:xfrm>
        </p:grpSpPr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6419A35F-A921-3596-ACB1-594B725C2CB4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  <p:sp>
          <p:nvSpPr>
            <p:cNvPr id="12" name="object 8">
              <a:extLst>
                <a:ext uri="{FF2B5EF4-FFF2-40B4-BE49-F238E27FC236}">
                  <a16:creationId xmlns:a16="http://schemas.microsoft.com/office/drawing/2014/main" id="{666ACC27-3BD2-5DC1-D250-FE71945893D5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  <p:sp>
          <p:nvSpPr>
            <p:cNvPr id="13" name="object 9">
              <a:extLst>
                <a:ext uri="{FF2B5EF4-FFF2-40B4-BE49-F238E27FC236}">
                  <a16:creationId xmlns:a16="http://schemas.microsoft.com/office/drawing/2014/main" id="{664E9E9A-7AB8-2FD7-EFE1-2EAB96C12B73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  <p:sp>
          <p:nvSpPr>
            <p:cNvPr id="14" name="object 10">
              <a:extLst>
                <a:ext uri="{FF2B5EF4-FFF2-40B4-BE49-F238E27FC236}">
                  <a16:creationId xmlns:a16="http://schemas.microsoft.com/office/drawing/2014/main" id="{034D6FE0-2A91-F726-686F-0C9AD0B42630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66A63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pPr algn="r"/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529100" y="6543797"/>
            <a:ext cx="9635201" cy="335346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362023">
              <a:lnSpc>
                <a:spcPct val="100000"/>
              </a:lnSpc>
              <a:spcBef>
                <a:spcPts val="0"/>
              </a:spcBef>
              <a:buSzTx/>
              <a:buNone/>
              <a:defRPr sz="1579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529099" y="3199946"/>
            <a:ext cx="9635201" cy="782843"/>
          </a:xfrm>
          <a:prstGeom prst="rect">
            <a:avLst/>
          </a:prstGeom>
        </p:spPr>
        <p:txBody>
          <a:bodyPr anchor="b"/>
          <a:lstStyle>
            <a:lvl1pPr>
              <a:defRPr sz="5087" spc="-10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529101" y="3968272"/>
            <a:ext cx="9635199" cy="1855957"/>
          </a:xfrm>
          <a:prstGeom prst="rect">
            <a:avLst/>
          </a:prstGeom>
        </p:spPr>
        <p:txBody>
          <a:bodyPr/>
          <a:lstStyle>
            <a:lvl1pPr marL="0" indent="0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1pPr>
            <a:lvl2pPr marL="0" indent="200505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2pPr>
            <a:lvl3pPr marL="0" indent="401010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3pPr>
            <a:lvl4pPr marL="0" indent="601515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4pPr>
            <a:lvl5pPr marL="0" indent="802020" defTabSz="362023">
              <a:lnSpc>
                <a:spcPct val="100000"/>
              </a:lnSpc>
              <a:spcBef>
                <a:spcPts val="0"/>
              </a:spcBef>
              <a:buSzTx/>
              <a:buNone/>
              <a:defRPr sz="2412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265898" y="7153397"/>
            <a:ext cx="213707" cy="55399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6988472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693400" cy="6463984"/>
          </a:xfrm>
          <a:custGeom>
            <a:avLst/>
            <a:gdLst/>
            <a:ahLst/>
            <a:cxnLst/>
            <a:rect l="l" t="t" r="r" b="b"/>
            <a:pathLst>
              <a:path w="10683240" h="6462395">
                <a:moveTo>
                  <a:pt x="10682871" y="0"/>
                </a:moveTo>
                <a:lnTo>
                  <a:pt x="0" y="0"/>
                </a:lnTo>
                <a:lnTo>
                  <a:pt x="0" y="6462001"/>
                </a:lnTo>
                <a:lnTo>
                  <a:pt x="10682871" y="6462001"/>
                </a:lnTo>
                <a:lnTo>
                  <a:pt x="10682871" y="0"/>
                </a:lnTo>
                <a:close/>
              </a:path>
            </a:pathLst>
          </a:custGeom>
          <a:solidFill>
            <a:srgbClr val="21345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B9A581F-9388-8C81-1845-C75B8EC6185C}"/>
              </a:ext>
            </a:extLst>
          </p:cNvPr>
          <p:cNvGrpSpPr/>
          <p:nvPr/>
        </p:nvGrpSpPr>
        <p:grpSpPr>
          <a:xfrm>
            <a:off x="7322349" y="0"/>
            <a:ext cx="3361055" cy="1952218"/>
            <a:chOff x="7322349" y="0"/>
            <a:chExt cx="3361055" cy="1952218"/>
          </a:xfrm>
        </p:grpSpPr>
        <p:sp>
          <p:nvSpPr>
            <p:cNvPr id="38" name="object 7">
              <a:extLst>
                <a:ext uri="{FF2B5EF4-FFF2-40B4-BE49-F238E27FC236}">
                  <a16:creationId xmlns:a16="http://schemas.microsoft.com/office/drawing/2014/main" id="{61F36316-5035-DDC1-8237-20E7F974BE55}"/>
                </a:ext>
              </a:extLst>
            </p:cNvPr>
            <p:cNvSpPr/>
            <p:nvPr/>
          </p:nvSpPr>
          <p:spPr>
            <a:xfrm>
              <a:off x="8722817" y="0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5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id="{FF2D38E9-4B5F-FC69-DC50-2546C4ABCA81}"/>
                </a:ext>
              </a:extLst>
            </p:cNvPr>
            <p:cNvSpPr/>
            <p:nvPr/>
          </p:nvSpPr>
          <p:spPr>
            <a:xfrm>
              <a:off x="9386099" y="532815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4" h="363855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id="{BE54883B-9EE2-D927-5E9C-75E66AAD8B1F}"/>
                </a:ext>
              </a:extLst>
            </p:cNvPr>
            <p:cNvSpPr/>
            <p:nvPr/>
          </p:nvSpPr>
          <p:spPr>
            <a:xfrm>
              <a:off x="7322349" y="1074216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5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10">
              <a:extLst>
                <a:ext uri="{FF2B5EF4-FFF2-40B4-BE49-F238E27FC236}">
                  <a16:creationId xmlns:a16="http://schemas.microsoft.com/office/drawing/2014/main" id="{A7B071C9-05AE-5730-4AA0-37754715DCE3}"/>
                </a:ext>
              </a:extLst>
            </p:cNvPr>
            <p:cNvSpPr/>
            <p:nvPr/>
          </p:nvSpPr>
          <p:spPr>
            <a:xfrm>
              <a:off x="8227910" y="1588363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4" h="363855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AE0C87DA-40B5-3286-C237-0D827BA77004}"/>
              </a:ext>
            </a:extLst>
          </p:cNvPr>
          <p:cNvGrpSpPr/>
          <p:nvPr/>
        </p:nvGrpSpPr>
        <p:grpSpPr>
          <a:xfrm>
            <a:off x="0" y="4509985"/>
            <a:ext cx="3360839" cy="1952206"/>
            <a:chOff x="0" y="4509985"/>
            <a:chExt cx="3360839" cy="1952206"/>
          </a:xfrm>
        </p:grpSpPr>
        <p:sp>
          <p:nvSpPr>
            <p:cNvPr id="48" name="object 3">
              <a:extLst>
                <a:ext uri="{FF2B5EF4-FFF2-40B4-BE49-F238E27FC236}">
                  <a16:creationId xmlns:a16="http://schemas.microsoft.com/office/drawing/2014/main" id="{73C4277F-51D2-62B3-0BB0-5FB4E53EF2F9}"/>
                </a:ext>
              </a:extLst>
            </p:cNvPr>
            <p:cNvSpPr/>
            <p:nvPr/>
          </p:nvSpPr>
          <p:spPr>
            <a:xfrm>
              <a:off x="0" y="6098336"/>
              <a:ext cx="1960245" cy="363855"/>
            </a:xfrm>
            <a:custGeom>
              <a:avLst/>
              <a:gdLst/>
              <a:ahLst/>
              <a:cxnLst/>
              <a:rect l="l" t="t" r="r" b="b"/>
              <a:pathLst>
                <a:path w="1960245" h="363854">
                  <a:moveTo>
                    <a:pt x="1960130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960130" y="363664"/>
                  </a:lnTo>
                  <a:lnTo>
                    <a:pt x="1960130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">
              <a:extLst>
                <a:ext uri="{FF2B5EF4-FFF2-40B4-BE49-F238E27FC236}">
                  <a16:creationId xmlns:a16="http://schemas.microsoft.com/office/drawing/2014/main" id="{2A84D1AE-C29C-A611-B3A8-B8F3416C4DD5}"/>
                </a:ext>
              </a:extLst>
            </p:cNvPr>
            <p:cNvSpPr/>
            <p:nvPr/>
          </p:nvSpPr>
          <p:spPr>
            <a:xfrm>
              <a:off x="0" y="5565533"/>
              <a:ext cx="1297305" cy="363855"/>
            </a:xfrm>
            <a:custGeom>
              <a:avLst/>
              <a:gdLst/>
              <a:ahLst/>
              <a:cxnLst/>
              <a:rect l="l" t="t" r="r" b="b"/>
              <a:pathLst>
                <a:path w="1297305" h="363854">
                  <a:moveTo>
                    <a:pt x="1296847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1296847" y="363664"/>
                  </a:lnTo>
                  <a:lnTo>
                    <a:pt x="1296847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">
              <a:extLst>
                <a:ext uri="{FF2B5EF4-FFF2-40B4-BE49-F238E27FC236}">
                  <a16:creationId xmlns:a16="http://schemas.microsoft.com/office/drawing/2014/main" id="{8D4D3C0F-9580-C6A7-8FE4-411C36F92752}"/>
                </a:ext>
              </a:extLst>
            </p:cNvPr>
            <p:cNvSpPr/>
            <p:nvPr/>
          </p:nvSpPr>
          <p:spPr>
            <a:xfrm>
              <a:off x="2324" y="5024132"/>
              <a:ext cx="3358515" cy="363855"/>
            </a:xfrm>
            <a:custGeom>
              <a:avLst/>
              <a:gdLst/>
              <a:ahLst/>
              <a:cxnLst/>
              <a:rect l="l" t="t" r="r" b="b"/>
              <a:pathLst>
                <a:path w="3358515" h="363854">
                  <a:moveTo>
                    <a:pt x="3358273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3358273" y="363664"/>
                  </a:lnTo>
                  <a:lnTo>
                    <a:pt x="3358273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6">
              <a:extLst>
                <a:ext uri="{FF2B5EF4-FFF2-40B4-BE49-F238E27FC236}">
                  <a16:creationId xmlns:a16="http://schemas.microsoft.com/office/drawing/2014/main" id="{F31BAA12-49A8-B8E5-E701-3EDCE2D63F3C}"/>
                </a:ext>
              </a:extLst>
            </p:cNvPr>
            <p:cNvSpPr/>
            <p:nvPr/>
          </p:nvSpPr>
          <p:spPr>
            <a:xfrm>
              <a:off x="2324" y="4509985"/>
              <a:ext cx="2453005" cy="363855"/>
            </a:xfrm>
            <a:custGeom>
              <a:avLst/>
              <a:gdLst/>
              <a:ahLst/>
              <a:cxnLst/>
              <a:rect l="l" t="t" r="r" b="b"/>
              <a:pathLst>
                <a:path w="2453005" h="363854">
                  <a:moveTo>
                    <a:pt x="2452712" y="0"/>
                  </a:moveTo>
                  <a:lnTo>
                    <a:pt x="0" y="0"/>
                  </a:lnTo>
                  <a:lnTo>
                    <a:pt x="0" y="363664"/>
                  </a:lnTo>
                  <a:lnTo>
                    <a:pt x="2452712" y="363664"/>
                  </a:lnTo>
                  <a:lnTo>
                    <a:pt x="2452712" y="0"/>
                  </a:lnTo>
                  <a:close/>
                </a:path>
              </a:pathLst>
            </a:custGeom>
            <a:solidFill>
              <a:srgbClr val="474C6E">
                <a:alpha val="16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36">
            <a:extLst>
              <a:ext uri="{FF2B5EF4-FFF2-40B4-BE49-F238E27FC236}">
                <a16:creationId xmlns:a16="http://schemas.microsoft.com/office/drawing/2014/main" id="{A8EFC2FC-9BA6-3AF1-3307-09F68D2BB7D1}"/>
              </a:ext>
            </a:extLst>
          </p:cNvPr>
          <p:cNvSpPr txBox="1"/>
          <p:nvPr/>
        </p:nvSpPr>
        <p:spPr>
          <a:xfrm>
            <a:off x="1688951" y="865088"/>
            <a:ext cx="7304442" cy="295465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ctr"/>
            <a:r>
              <a:rPr lang="en-IE" sz="4400" dirty="0">
                <a:solidFill>
                  <a:schemeClr val="bg1"/>
                </a:solidFill>
                <a:latin typeface="+mn-lt"/>
              </a:rPr>
              <a:t>PATH Showcase Event</a:t>
            </a:r>
          </a:p>
          <a:p>
            <a:pPr algn="ctr"/>
            <a:r>
              <a:rPr lang="en-IE" sz="4400" dirty="0">
                <a:solidFill>
                  <a:schemeClr val="bg1"/>
                </a:solidFill>
                <a:latin typeface="+mn-lt"/>
              </a:rPr>
              <a:t>16 &amp; 17 June 2026</a:t>
            </a:r>
          </a:p>
          <a:p>
            <a:pPr algn="ctr"/>
            <a:endParaRPr lang="en-GB" sz="1800" b="1" dirty="0">
              <a:solidFill>
                <a:schemeClr val="bg1"/>
              </a:solidFill>
              <a:latin typeface="+mn-lt"/>
            </a:endParaRPr>
          </a:p>
          <a:p>
            <a:pPr algn="ctr"/>
            <a:endParaRPr lang="en-GB" sz="2400" b="1" dirty="0">
              <a:solidFill>
                <a:schemeClr val="bg1"/>
              </a:solidFill>
              <a:latin typeface="+mn-lt"/>
            </a:endParaRPr>
          </a:p>
          <a:p>
            <a:pPr lvl="0" algn="ctr"/>
            <a:r>
              <a:rPr lang="en-GB" sz="2800" dirty="0">
                <a:solidFill>
                  <a:schemeClr val="bg1"/>
                </a:solidFill>
                <a:latin typeface="+mn-lt"/>
              </a:rPr>
              <a:t>Showcase of Traveller Identity and Culture Visual Nathan O’Connor (TUS Midwest)</a:t>
            </a:r>
            <a:endParaRPr lang="en-IE" sz="28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4E54AA-F3CB-1A30-BD5B-8BA800DE6E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971" y="6464322"/>
            <a:ext cx="1960245" cy="10017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A Branded Theme">
      <a:dk1>
        <a:sysClr val="windowText" lastClr="000000"/>
      </a:dk1>
      <a:lt1>
        <a:sysClr val="window" lastClr="FFFFFF"/>
      </a:lt1>
      <a:dk2>
        <a:srgbClr val="213453"/>
      </a:dk2>
      <a:lt2>
        <a:srgbClr val="939597"/>
      </a:lt2>
      <a:accent1>
        <a:srgbClr val="024D45"/>
      </a:accent1>
      <a:accent2>
        <a:srgbClr val="0092C6"/>
      </a:accent2>
      <a:accent3>
        <a:srgbClr val="EDCF9A"/>
      </a:accent3>
      <a:accent4>
        <a:srgbClr val="8873B4"/>
      </a:accent4>
      <a:accent5>
        <a:srgbClr val="B5D998"/>
      </a:accent5>
      <a:accent6>
        <a:srgbClr val="D98842"/>
      </a:accent6>
      <a:hlink>
        <a:srgbClr val="BF2434"/>
      </a:hlink>
      <a:folHlink>
        <a:srgbClr val="4A5C6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2960017-9991-4de9-afa8-3dfa49575365" xsi:nil="true"/>
    <lcf76f155ced4ddcb4097134ff3c332f xmlns="3336ddd5-64ad-4571-966a-68c8da55c77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CD624357143044928E591775EBB314" ma:contentTypeVersion="17" ma:contentTypeDescription="Create a new document." ma:contentTypeScope="" ma:versionID="90a9b16d9d2d61bc5806c8818598d92c">
  <xsd:schema xmlns:xsd="http://www.w3.org/2001/XMLSchema" xmlns:xs="http://www.w3.org/2001/XMLSchema" xmlns:p="http://schemas.microsoft.com/office/2006/metadata/properties" xmlns:ns2="3336ddd5-64ad-4571-966a-68c8da55c77d" xmlns:ns3="72960017-9991-4de9-afa8-3dfa49575365" targetNamespace="http://schemas.microsoft.com/office/2006/metadata/properties" ma:root="true" ma:fieldsID="8b4d8544b1597fda56835a23102e300c" ns2:_="" ns3:_="">
    <xsd:import namespace="3336ddd5-64ad-4571-966a-68c8da55c77d"/>
    <xsd:import namespace="72960017-9991-4de9-afa8-3dfa495753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36ddd5-64ad-4571-966a-68c8da55c7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eaad9230-3fe2-4acd-82bb-645646f98d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60017-9991-4de9-afa8-3dfa4957536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ad1a7aa-f701-4f25-9a19-afa60730a50a}" ma:internalName="TaxCatchAll" ma:showField="CatchAllData" ma:web="72960017-9991-4de9-afa8-3dfa495753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56AA3D-867D-4230-B47E-C4326D03F49F}">
  <ds:schemaRefs>
    <ds:schemaRef ds:uri="46d359a1-89ab-455c-8c35-c6071329150c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purl.org/dc/terms/"/>
    <ds:schemaRef ds:uri="08ccb4e3-8c2b-42fa-955c-c88d4e1ca4c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2014B8-5AB7-40C4-BC5A-479D3BFE87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D9DE4-2B9C-488A-B4DB-DA67FC2FB1B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Aislinn Farrell</dc:creator>
  <cp:lastModifiedBy>Soledad Fernandez</cp:lastModifiedBy>
  <cp:revision>7</cp:revision>
  <dcterms:created xsi:type="dcterms:W3CDTF">2025-07-03T14:47:59Z</dcterms:created>
  <dcterms:modified xsi:type="dcterms:W3CDTF">2026-06-11T13:33:00Z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2025-07-03T00:00:00Z</vt:filetime>
  </property>
  <property fmtid="{D5CDD505-2E9C-101B-9397-08002B2CF9AE}" pid="3" name="Creator">
    <vt:lpwstr>Adobe InDesign 20.4 (Windows)</vt:lpwstr>
  </property>
  <property fmtid="{D5CDD505-2E9C-101B-9397-08002B2CF9AE}" pid="4" name="LastSaved">
    <vt:filetime>2025-07-03T00:00:00Z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0x01010080CD624357143044928E591775EBB314</vt:lpwstr>
  </property>
  <property fmtid="{D5CDD505-2E9C-101B-9397-08002B2CF9AE}" pid="7" name="MediaServiceImageTags">
    <vt:lpwstr/>
  </property>
</Properties>
</file>