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8"/>
  </p:notesMasterIdLst>
  <p:sldIdLst>
    <p:sldId id="256" r:id="rId5"/>
    <p:sldId id="262" r:id="rId6"/>
    <p:sldId id="263" r:id="rId7"/>
    <p:sldId id="278" r:id="rId8"/>
    <p:sldId id="264" r:id="rId9"/>
    <p:sldId id="267" r:id="rId10"/>
    <p:sldId id="275" r:id="rId11"/>
    <p:sldId id="270" r:id="rId12"/>
    <p:sldId id="276" r:id="rId13"/>
    <p:sldId id="259" r:id="rId14"/>
    <p:sldId id="272" r:id="rId15"/>
    <p:sldId id="273" r:id="rId16"/>
    <p:sldId id="274" r:id="rId17"/>
  </p:sldIdLst>
  <p:sldSz cx="10693400" cy="7562850"/>
  <p:notesSz cx="6669088" cy="98726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894" userDrawn="1">
          <p15:clr>
            <a:srgbClr val="A4A3A4"/>
          </p15:clr>
        </p15:guide>
        <p15:guide id="2" pos="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453"/>
    <a:srgbClr val="C02534"/>
    <a:srgbClr val="4A5D66"/>
    <a:srgbClr val="B6DA98"/>
    <a:srgbClr val="8FA09C"/>
    <a:srgbClr val="0092C6"/>
    <a:srgbClr val="647F79"/>
    <a:srgbClr val="3C645C"/>
    <a:srgbClr val="BFC7C5"/>
    <a:srgbClr val="BCBA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1" autoAdjust="0"/>
  </p:normalViewPr>
  <p:slideViewPr>
    <p:cSldViewPr snapToGrid="0">
      <p:cViewPr varScale="1">
        <p:scale>
          <a:sx n="95" d="100"/>
          <a:sy n="95" d="100"/>
        </p:scale>
        <p:origin x="1602" y="84"/>
      </p:cViewPr>
      <p:guideLst>
        <p:guide orient="horz" pos="894"/>
        <p:guide pos="53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hea.ie/statistics/data-for-download-and-visualisations/students/widening-participation-for-equity-of-access/socio-economic-profiles-2021-22-2023-24/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hyperlink" Target="https://hea.ie/statistics/data-for-download-and-visualisations/students/widening-participation-for-equity-of-access/student-disability-data-2023/" TargetMode="External"/><Relationship Id="rId1" Type="http://schemas.openxmlformats.org/officeDocument/2006/relationships/hyperlink" Target="https://hea.ie/statistics/data-for-download-and-visualisations/key-facts-figures-report/" TargetMode="External"/><Relationship Id="rId6" Type="http://schemas.openxmlformats.org/officeDocument/2006/relationships/hyperlink" Target="https://hea.ie/statistics/hea-susi-data-linking/" TargetMode="External"/><Relationship Id="rId11" Type="http://schemas.openxmlformats.org/officeDocument/2006/relationships/image" Target="../media/image10.png"/><Relationship Id="rId5" Type="http://schemas.openxmlformats.org/officeDocument/2006/relationships/hyperlink" Target="https://hea.ie/statistics/graduate-outcomes-data-and-reports/graduate-outcomes-for-access-groups/1-introductiongos-2020/" TargetMode="External"/><Relationship Id="rId10" Type="http://schemas.openxmlformats.org/officeDocument/2006/relationships/image" Target="../media/image9.png"/><Relationship Id="rId4" Type="http://schemas.openxmlformats.org/officeDocument/2006/relationships/hyperlink" Target="https://hea.ie/statistics/data-for-download-and-visualisations/students/progression/report/" TargetMode="External"/><Relationship Id="rId9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hyperlink" Target="https://hea.ie/statistics/data-for-download-and-visualisations/students/progression/report/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openxmlformats.org/officeDocument/2006/relationships/hyperlink" Target="https://hea.ie/statistics/hea-susi-data-linking/" TargetMode="External"/><Relationship Id="rId2" Type="http://schemas.openxmlformats.org/officeDocument/2006/relationships/hyperlink" Target="https://hea.ie/statistics/data-for-download-and-visualisations/key-facts-figures-report/" TargetMode="External"/><Relationship Id="rId1" Type="http://schemas.openxmlformats.org/officeDocument/2006/relationships/image" Target="../media/image6.png"/><Relationship Id="rId6" Type="http://schemas.openxmlformats.org/officeDocument/2006/relationships/hyperlink" Target="https://hea.ie/statistics/data-for-download-and-visualisations/students/widening-participation-for-equity-of-access/student-disability-data-2023/" TargetMode="Externa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0" Type="http://schemas.openxmlformats.org/officeDocument/2006/relationships/hyperlink" Target="https://hea.ie/statistics/graduate-outcomes-data-and-reports/graduate-outcomes-for-access-groups/1-introductiongos-2020/" TargetMode="External"/><Relationship Id="rId4" Type="http://schemas.openxmlformats.org/officeDocument/2006/relationships/hyperlink" Target="https://hea.ie/statistics/data-for-download-and-visualisations/students/widening-participation-for-equity-of-access/socio-economic-profiles-2021-22-2023-24/" TargetMode="External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5DC6-EC7A-4723-A709-5ECCC3DED9A9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3A8D70F8-7894-4B39-8D1C-6270F0CF8688}">
      <dgm:prSet phldrT="[Text]" phldr="0"/>
      <dgm:spPr/>
      <dgm:t>
        <a:bodyPr/>
        <a:lstStyle/>
        <a:p>
          <a:r>
            <a:rPr lang="en-IE" dirty="0"/>
            <a:t>2000s</a:t>
          </a:r>
        </a:p>
      </dgm:t>
    </dgm:pt>
    <dgm:pt modelId="{CB1DD40D-E73D-4152-BA52-3FD1A7494319}" type="parTrans" cxnId="{C5102DBC-D476-40DB-9D73-B0FA84101320}">
      <dgm:prSet/>
      <dgm:spPr/>
      <dgm:t>
        <a:bodyPr/>
        <a:lstStyle/>
        <a:p>
          <a:endParaRPr lang="en-IE"/>
        </a:p>
      </dgm:t>
    </dgm:pt>
    <dgm:pt modelId="{C75541ED-4898-4939-93A3-2CCDE5039FE3}" type="sibTrans" cxnId="{C5102DBC-D476-40DB-9D73-B0FA84101320}">
      <dgm:prSet/>
      <dgm:spPr/>
      <dgm:t>
        <a:bodyPr/>
        <a:lstStyle/>
        <a:p>
          <a:endParaRPr lang="en-IE"/>
        </a:p>
      </dgm:t>
    </dgm:pt>
    <dgm:pt modelId="{D6582ECC-A2A7-4E9D-93E4-6B4E8F781039}">
      <dgm:prSet phldrT="[Text]" phldr="0"/>
      <dgm:spPr/>
      <dgm:t>
        <a:bodyPr/>
        <a:lstStyle/>
        <a:p>
          <a:r>
            <a:rPr lang="en-IE" dirty="0"/>
            <a:t>Student Record System (SRS)</a:t>
          </a:r>
        </a:p>
      </dgm:t>
    </dgm:pt>
    <dgm:pt modelId="{57DB56A5-E252-4263-877D-A6460D8B4720}" type="parTrans" cxnId="{42F570BA-70D7-475F-86EB-B33A408A06B4}">
      <dgm:prSet/>
      <dgm:spPr/>
      <dgm:t>
        <a:bodyPr/>
        <a:lstStyle/>
        <a:p>
          <a:endParaRPr lang="en-IE"/>
        </a:p>
      </dgm:t>
    </dgm:pt>
    <dgm:pt modelId="{FE866056-9CA2-4248-B5CF-43AEE8FFF179}" type="sibTrans" cxnId="{42F570BA-70D7-475F-86EB-B33A408A06B4}">
      <dgm:prSet/>
      <dgm:spPr/>
      <dgm:t>
        <a:bodyPr/>
        <a:lstStyle/>
        <a:p>
          <a:endParaRPr lang="en-IE"/>
        </a:p>
      </dgm:t>
    </dgm:pt>
    <dgm:pt modelId="{0FF51623-2933-40B7-894D-E99E72DE0F7F}">
      <dgm:prSet phldrT="[Text]" phldr="0"/>
      <dgm:spPr/>
      <dgm:t>
        <a:bodyPr/>
        <a:lstStyle/>
        <a:p>
          <a:r>
            <a:rPr lang="en-IE" dirty="0"/>
            <a:t>Equal Access Survey (EAS)</a:t>
          </a:r>
        </a:p>
      </dgm:t>
    </dgm:pt>
    <dgm:pt modelId="{C9B22563-6A12-4DFA-88D9-CD35A827211D}" type="parTrans" cxnId="{E4741741-1063-4E40-B0F1-AFD02E0B3E38}">
      <dgm:prSet/>
      <dgm:spPr/>
      <dgm:t>
        <a:bodyPr/>
        <a:lstStyle/>
        <a:p>
          <a:endParaRPr lang="en-IE"/>
        </a:p>
      </dgm:t>
    </dgm:pt>
    <dgm:pt modelId="{F46E032E-E5CC-49BF-8424-849D6943A6A1}" type="sibTrans" cxnId="{E4741741-1063-4E40-B0F1-AFD02E0B3E38}">
      <dgm:prSet/>
      <dgm:spPr/>
      <dgm:t>
        <a:bodyPr/>
        <a:lstStyle/>
        <a:p>
          <a:endParaRPr lang="en-IE"/>
        </a:p>
      </dgm:t>
    </dgm:pt>
    <dgm:pt modelId="{4BAC9E35-AED9-4B7B-95DA-110A958A5D22}">
      <dgm:prSet phldrT="[Text]" phldr="0"/>
      <dgm:spPr/>
      <dgm:t>
        <a:bodyPr/>
        <a:lstStyle/>
        <a:p>
          <a:r>
            <a:rPr lang="en-IE" dirty="0"/>
            <a:t>2010s</a:t>
          </a:r>
        </a:p>
      </dgm:t>
    </dgm:pt>
    <dgm:pt modelId="{E9FAE2FE-C6BB-44D0-BDF2-F3669E164642}" type="parTrans" cxnId="{9E2DF0E2-5148-4CA9-BD7B-2A8E158FA044}">
      <dgm:prSet/>
      <dgm:spPr/>
      <dgm:t>
        <a:bodyPr/>
        <a:lstStyle/>
        <a:p>
          <a:endParaRPr lang="en-IE"/>
        </a:p>
      </dgm:t>
    </dgm:pt>
    <dgm:pt modelId="{92B021B9-7E92-40C2-849E-D89440E41CEA}" type="sibTrans" cxnId="{9E2DF0E2-5148-4CA9-BD7B-2A8E158FA044}">
      <dgm:prSet/>
      <dgm:spPr/>
      <dgm:t>
        <a:bodyPr/>
        <a:lstStyle/>
        <a:p>
          <a:endParaRPr lang="en-IE"/>
        </a:p>
      </dgm:t>
    </dgm:pt>
    <dgm:pt modelId="{B85C03C3-FF8E-4125-83C0-0CE4FBE44796}">
      <dgm:prSet phldrT="[Text]" phldr="0"/>
      <dgm:spPr/>
      <dgm:t>
        <a:bodyPr/>
        <a:lstStyle/>
        <a:p>
          <a:r>
            <a:rPr lang="en-IE" dirty="0"/>
            <a:t>Collection of Eircode</a:t>
          </a:r>
        </a:p>
      </dgm:t>
    </dgm:pt>
    <dgm:pt modelId="{1447BF33-34BF-46F9-AF3E-117B1C6C73AC}" type="parTrans" cxnId="{992A5152-43D1-4F27-B1E1-F8152F3A2C0A}">
      <dgm:prSet/>
      <dgm:spPr/>
      <dgm:t>
        <a:bodyPr/>
        <a:lstStyle/>
        <a:p>
          <a:endParaRPr lang="en-IE"/>
        </a:p>
      </dgm:t>
    </dgm:pt>
    <dgm:pt modelId="{243EC41C-C0A5-422B-97FC-B6F97D57E07B}" type="sibTrans" cxnId="{992A5152-43D1-4F27-B1E1-F8152F3A2C0A}">
      <dgm:prSet/>
      <dgm:spPr/>
      <dgm:t>
        <a:bodyPr/>
        <a:lstStyle/>
        <a:p>
          <a:endParaRPr lang="en-IE"/>
        </a:p>
      </dgm:t>
    </dgm:pt>
    <dgm:pt modelId="{2B22807F-D3BD-4D4B-8501-A94AA3C17B3C}">
      <dgm:prSet phldrT="[Text]" phldr="0"/>
      <dgm:spPr/>
      <dgm:t>
        <a:bodyPr/>
        <a:lstStyle/>
        <a:p>
          <a:r>
            <a:rPr lang="en-IE" dirty="0"/>
            <a:t>Deprivation Index Scores (DIS)</a:t>
          </a:r>
        </a:p>
      </dgm:t>
    </dgm:pt>
    <dgm:pt modelId="{FEEDB93C-9C30-4232-BBD2-3C9AFF4F58B0}" type="parTrans" cxnId="{3E1BADDB-3E9D-45FE-8456-A253E0F151DA}">
      <dgm:prSet/>
      <dgm:spPr/>
      <dgm:t>
        <a:bodyPr/>
        <a:lstStyle/>
        <a:p>
          <a:endParaRPr lang="en-IE"/>
        </a:p>
      </dgm:t>
    </dgm:pt>
    <dgm:pt modelId="{9E0857F0-5930-4578-9502-090972AC706F}" type="sibTrans" cxnId="{3E1BADDB-3E9D-45FE-8456-A253E0F151DA}">
      <dgm:prSet/>
      <dgm:spPr/>
      <dgm:t>
        <a:bodyPr/>
        <a:lstStyle/>
        <a:p>
          <a:endParaRPr lang="en-IE"/>
        </a:p>
      </dgm:t>
    </dgm:pt>
    <dgm:pt modelId="{157A5205-477E-4D2C-81C5-F7E7F1909D4A}">
      <dgm:prSet phldrT="[Text]" phldr="0"/>
      <dgm:spPr/>
      <dgm:t>
        <a:bodyPr/>
        <a:lstStyle/>
        <a:p>
          <a:r>
            <a:rPr lang="en-IE" dirty="0"/>
            <a:t>2020s</a:t>
          </a:r>
        </a:p>
      </dgm:t>
    </dgm:pt>
    <dgm:pt modelId="{C4442C01-C267-4A1A-98B8-3688DFA176D8}" type="parTrans" cxnId="{F47DAD2F-EDB2-425D-BDC4-3CD0AAC5EBD5}">
      <dgm:prSet/>
      <dgm:spPr/>
      <dgm:t>
        <a:bodyPr/>
        <a:lstStyle/>
        <a:p>
          <a:endParaRPr lang="en-IE"/>
        </a:p>
      </dgm:t>
    </dgm:pt>
    <dgm:pt modelId="{3F097D22-D53A-436C-AC61-63E4223038E8}" type="sibTrans" cxnId="{F47DAD2F-EDB2-425D-BDC4-3CD0AAC5EBD5}">
      <dgm:prSet/>
      <dgm:spPr/>
      <dgm:t>
        <a:bodyPr/>
        <a:lstStyle/>
        <a:p>
          <a:endParaRPr lang="en-IE"/>
        </a:p>
      </dgm:t>
    </dgm:pt>
    <dgm:pt modelId="{CE764F3B-E78F-494C-9801-563A517510AA}">
      <dgm:prSet phldrT="[Text]" phldr="0"/>
      <dgm:spPr/>
      <dgm:t>
        <a:bodyPr/>
        <a:lstStyle/>
        <a:p>
          <a:r>
            <a:rPr lang="en-IE" dirty="0"/>
            <a:t>Data Sharing Agreements</a:t>
          </a:r>
        </a:p>
      </dgm:t>
    </dgm:pt>
    <dgm:pt modelId="{667D1266-85EB-4A3E-9B01-922F6066553F}" type="parTrans" cxnId="{AEE4848F-B3A5-4F37-B37D-F779B14CD1F7}">
      <dgm:prSet/>
      <dgm:spPr/>
      <dgm:t>
        <a:bodyPr/>
        <a:lstStyle/>
        <a:p>
          <a:endParaRPr lang="en-IE"/>
        </a:p>
      </dgm:t>
    </dgm:pt>
    <dgm:pt modelId="{DBA2BD48-8EB3-4E2B-BDA4-3F150C0969E3}" type="sibTrans" cxnId="{AEE4848F-B3A5-4F37-B37D-F779B14CD1F7}">
      <dgm:prSet/>
      <dgm:spPr/>
      <dgm:t>
        <a:bodyPr/>
        <a:lstStyle/>
        <a:p>
          <a:endParaRPr lang="en-IE"/>
        </a:p>
      </dgm:t>
    </dgm:pt>
    <dgm:pt modelId="{4A6CE617-C590-4DA3-A2F9-9329520CCD5C}">
      <dgm:prSet phldrT="[Text]" phldr="0"/>
      <dgm:spPr/>
      <dgm:t>
        <a:bodyPr/>
        <a:lstStyle/>
        <a:p>
          <a:r>
            <a:rPr lang="en-IE" dirty="0"/>
            <a:t>Irish Statistical System Code of Practice (ISSCoP) </a:t>
          </a:r>
        </a:p>
      </dgm:t>
    </dgm:pt>
    <dgm:pt modelId="{2A142B45-D2B2-4BFA-A5D9-888B29B1EB47}" type="parTrans" cxnId="{FB84C352-D57C-400F-A113-6D0B1C05218A}">
      <dgm:prSet/>
      <dgm:spPr/>
      <dgm:t>
        <a:bodyPr/>
        <a:lstStyle/>
        <a:p>
          <a:endParaRPr lang="en-IE"/>
        </a:p>
      </dgm:t>
    </dgm:pt>
    <dgm:pt modelId="{BC73535C-E53F-4365-AB1B-289E7D19A299}" type="sibTrans" cxnId="{FB84C352-D57C-400F-A113-6D0B1C05218A}">
      <dgm:prSet/>
      <dgm:spPr/>
      <dgm:t>
        <a:bodyPr/>
        <a:lstStyle/>
        <a:p>
          <a:endParaRPr lang="en-IE"/>
        </a:p>
      </dgm:t>
    </dgm:pt>
    <dgm:pt modelId="{FC5F401A-D33E-4277-8020-B3D54BA743CB}">
      <dgm:prSet phldrT="[Text]" phldr="0"/>
      <dgm:spPr/>
      <dgm:t>
        <a:bodyPr/>
        <a:lstStyle/>
        <a:p>
          <a:r>
            <a:rPr lang="en-IE"/>
            <a:t>Improvements to PPSN &amp; Eircode coverage</a:t>
          </a:r>
          <a:endParaRPr lang="en-IE" dirty="0"/>
        </a:p>
      </dgm:t>
    </dgm:pt>
    <dgm:pt modelId="{6FAF6341-AA29-4E28-9800-F0181C4AD703}" type="parTrans" cxnId="{871653F3-D50A-4F21-BCCE-CE18EA120296}">
      <dgm:prSet/>
      <dgm:spPr/>
      <dgm:t>
        <a:bodyPr/>
        <a:lstStyle/>
        <a:p>
          <a:endParaRPr lang="en-IE"/>
        </a:p>
      </dgm:t>
    </dgm:pt>
    <dgm:pt modelId="{420B59E9-7E23-42F3-974E-2061AEE5E4F4}" type="sibTrans" cxnId="{871653F3-D50A-4F21-BCCE-CE18EA120296}">
      <dgm:prSet/>
      <dgm:spPr/>
      <dgm:t>
        <a:bodyPr/>
        <a:lstStyle/>
        <a:p>
          <a:endParaRPr lang="en-IE"/>
        </a:p>
      </dgm:t>
    </dgm:pt>
    <dgm:pt modelId="{B94DA29D-9112-4A01-897A-EA6727DE943B}">
      <dgm:prSet phldrT="[Text]" phldr="0"/>
      <dgm:spPr/>
      <dgm:t>
        <a:bodyPr/>
        <a:lstStyle/>
        <a:p>
          <a:r>
            <a:rPr lang="en-IE"/>
            <a:t>Present &amp; Future</a:t>
          </a:r>
          <a:endParaRPr lang="en-IE" dirty="0"/>
        </a:p>
      </dgm:t>
    </dgm:pt>
    <dgm:pt modelId="{F69AE14C-4A24-4D9F-9596-393E5F3511F0}" type="parTrans" cxnId="{D6AF8894-CDF5-4FC5-B556-FA6F4FC5E569}">
      <dgm:prSet/>
      <dgm:spPr/>
      <dgm:t>
        <a:bodyPr/>
        <a:lstStyle/>
        <a:p>
          <a:endParaRPr lang="en-IE"/>
        </a:p>
      </dgm:t>
    </dgm:pt>
    <dgm:pt modelId="{DF584F17-4B53-45DD-809B-0030631FAB5C}" type="sibTrans" cxnId="{D6AF8894-CDF5-4FC5-B556-FA6F4FC5E569}">
      <dgm:prSet/>
      <dgm:spPr/>
      <dgm:t>
        <a:bodyPr/>
        <a:lstStyle/>
        <a:p>
          <a:endParaRPr lang="en-IE"/>
        </a:p>
      </dgm:t>
    </dgm:pt>
    <dgm:pt modelId="{D1871C8A-B3D8-4D99-B66E-8AB2DD4BDB9A}">
      <dgm:prSet phldrT="[Text]" phldr="0"/>
      <dgm:spPr/>
      <dgm:t>
        <a:bodyPr/>
        <a:lstStyle/>
        <a:p>
          <a:r>
            <a:rPr lang="en-IE"/>
            <a:t>SRS 2.0</a:t>
          </a:r>
          <a:endParaRPr lang="en-IE" dirty="0"/>
        </a:p>
      </dgm:t>
    </dgm:pt>
    <dgm:pt modelId="{4DDA4CC1-99AC-4EDA-B007-E6E6FD6EA9CE}" type="parTrans" cxnId="{82A0AB87-DE86-4B3F-9D65-9BD5650CB33E}">
      <dgm:prSet/>
      <dgm:spPr/>
      <dgm:t>
        <a:bodyPr/>
        <a:lstStyle/>
        <a:p>
          <a:endParaRPr lang="en-IE"/>
        </a:p>
      </dgm:t>
    </dgm:pt>
    <dgm:pt modelId="{1E4DA22F-E90C-406D-8D76-5614F66B064A}" type="sibTrans" cxnId="{82A0AB87-DE86-4B3F-9D65-9BD5650CB33E}">
      <dgm:prSet/>
      <dgm:spPr/>
      <dgm:t>
        <a:bodyPr/>
        <a:lstStyle/>
        <a:p>
          <a:endParaRPr lang="en-IE"/>
        </a:p>
      </dgm:t>
    </dgm:pt>
    <dgm:pt modelId="{1129AF6B-77BE-439B-A74C-B7EEEE1A9E59}" type="pres">
      <dgm:prSet presAssocID="{AF335DC6-EC7A-4723-A709-5ECCC3DED9A9}" presName="Name0" presStyleCnt="0">
        <dgm:presLayoutVars>
          <dgm:dir/>
        </dgm:presLayoutVars>
      </dgm:prSet>
      <dgm:spPr/>
    </dgm:pt>
    <dgm:pt modelId="{19E90F55-A60F-4F98-84F3-D7751C3F66A8}" type="pres">
      <dgm:prSet presAssocID="{3A8D70F8-7894-4B39-8D1C-6270F0CF8688}" presName="parComposite" presStyleCnt="0"/>
      <dgm:spPr/>
    </dgm:pt>
    <dgm:pt modelId="{4A66EB11-DA52-432F-A596-5328BB7B5B91}" type="pres">
      <dgm:prSet presAssocID="{3A8D70F8-7894-4B39-8D1C-6270F0CF8688}" presName="parBigCircle" presStyleLbl="node0" presStyleIdx="0" presStyleCnt="4"/>
      <dgm:spPr/>
    </dgm:pt>
    <dgm:pt modelId="{92A06088-A946-4E7B-A563-2856CD2EBAAE}" type="pres">
      <dgm:prSet presAssocID="{3A8D70F8-7894-4B39-8D1C-6270F0CF8688}" presName="parTx" presStyleLbl="revTx" presStyleIdx="0" presStyleCnt="20"/>
      <dgm:spPr/>
    </dgm:pt>
    <dgm:pt modelId="{2DE9B3DD-FDBE-4367-813D-C1D73153C725}" type="pres">
      <dgm:prSet presAssocID="{3A8D70F8-7894-4B39-8D1C-6270F0CF8688}" presName="bSpace" presStyleCnt="0"/>
      <dgm:spPr/>
    </dgm:pt>
    <dgm:pt modelId="{71BDC0F1-136B-4AC3-8503-E74009FA9626}" type="pres">
      <dgm:prSet presAssocID="{3A8D70F8-7894-4B39-8D1C-6270F0CF8688}" presName="parBackupNorm" presStyleCnt="0"/>
      <dgm:spPr/>
    </dgm:pt>
    <dgm:pt modelId="{2AA6D829-BC08-4D9B-8F99-16BC74D18E84}" type="pres">
      <dgm:prSet presAssocID="{C75541ED-4898-4939-93A3-2CCDE5039FE3}" presName="parSpace" presStyleCnt="0"/>
      <dgm:spPr/>
    </dgm:pt>
    <dgm:pt modelId="{9E5C8188-82AE-43D1-9DA6-1AD7C1C5151B}" type="pres">
      <dgm:prSet presAssocID="{D6582ECC-A2A7-4E9D-93E4-6B4E8F781039}" presName="desBackupLeftNorm" presStyleCnt="0"/>
      <dgm:spPr/>
    </dgm:pt>
    <dgm:pt modelId="{2AAC1B5B-7D8A-4034-A70C-E79354A47352}" type="pres">
      <dgm:prSet presAssocID="{D6582ECC-A2A7-4E9D-93E4-6B4E8F781039}" presName="desComposite" presStyleCnt="0"/>
      <dgm:spPr/>
    </dgm:pt>
    <dgm:pt modelId="{68609C79-0EC6-41EA-ACC5-49678BF8B3FD}" type="pres">
      <dgm:prSet presAssocID="{D6582ECC-A2A7-4E9D-93E4-6B4E8F781039}" presName="desCircle" presStyleLbl="node1" presStyleIdx="0" presStyleCnt="8"/>
      <dgm:spPr>
        <a:solidFill>
          <a:srgbClr val="C02534"/>
        </a:solidFill>
      </dgm:spPr>
    </dgm:pt>
    <dgm:pt modelId="{E82C4AEC-E442-41B8-9761-C78A6D941A3C}" type="pres">
      <dgm:prSet presAssocID="{D6582ECC-A2A7-4E9D-93E4-6B4E8F781039}" presName="chTx" presStyleLbl="revTx" presStyleIdx="1" presStyleCnt="20"/>
      <dgm:spPr/>
    </dgm:pt>
    <dgm:pt modelId="{D33A939C-9315-4832-9941-A5C9BC43B8C0}" type="pres">
      <dgm:prSet presAssocID="{D6582ECC-A2A7-4E9D-93E4-6B4E8F781039}" presName="desTx" presStyleLbl="revTx" presStyleIdx="2" presStyleCnt="20">
        <dgm:presLayoutVars>
          <dgm:bulletEnabled val="1"/>
        </dgm:presLayoutVars>
      </dgm:prSet>
      <dgm:spPr/>
    </dgm:pt>
    <dgm:pt modelId="{AAB079D2-F80A-47D4-AFE2-7386CD785307}" type="pres">
      <dgm:prSet presAssocID="{D6582ECC-A2A7-4E9D-93E4-6B4E8F781039}" presName="desBackupRightNorm" presStyleCnt="0"/>
      <dgm:spPr/>
    </dgm:pt>
    <dgm:pt modelId="{939BA402-E791-4D05-8D39-C5BBF79D1145}" type="pres">
      <dgm:prSet presAssocID="{FE866056-9CA2-4248-B5CF-43AEE8FFF179}" presName="desSpace" presStyleCnt="0"/>
      <dgm:spPr/>
    </dgm:pt>
    <dgm:pt modelId="{C6B1EF1C-6DEC-4509-A9B4-5176B1102040}" type="pres">
      <dgm:prSet presAssocID="{0FF51623-2933-40B7-894D-E99E72DE0F7F}" presName="desBackupLeftNorm" presStyleCnt="0"/>
      <dgm:spPr/>
    </dgm:pt>
    <dgm:pt modelId="{49B62D81-AEC6-4247-BAF1-6AC8CD63A4DE}" type="pres">
      <dgm:prSet presAssocID="{0FF51623-2933-40B7-894D-E99E72DE0F7F}" presName="desComposite" presStyleCnt="0"/>
      <dgm:spPr/>
    </dgm:pt>
    <dgm:pt modelId="{1802BCEF-D01A-42AD-BF8B-1D119F373B39}" type="pres">
      <dgm:prSet presAssocID="{0FF51623-2933-40B7-894D-E99E72DE0F7F}" presName="desCircle" presStyleLbl="node1" presStyleIdx="1" presStyleCnt="8"/>
      <dgm:spPr>
        <a:solidFill>
          <a:schemeClr val="accent2"/>
        </a:solidFill>
      </dgm:spPr>
    </dgm:pt>
    <dgm:pt modelId="{28470659-35EA-4D78-BC44-AFE8A69A83DC}" type="pres">
      <dgm:prSet presAssocID="{0FF51623-2933-40B7-894D-E99E72DE0F7F}" presName="chTx" presStyleLbl="revTx" presStyleIdx="3" presStyleCnt="20"/>
      <dgm:spPr/>
    </dgm:pt>
    <dgm:pt modelId="{E2A63F61-4BBA-4E28-8BF4-6002C44B945D}" type="pres">
      <dgm:prSet presAssocID="{0FF51623-2933-40B7-894D-E99E72DE0F7F}" presName="desTx" presStyleLbl="revTx" presStyleIdx="4" presStyleCnt="20">
        <dgm:presLayoutVars>
          <dgm:bulletEnabled val="1"/>
        </dgm:presLayoutVars>
      </dgm:prSet>
      <dgm:spPr/>
    </dgm:pt>
    <dgm:pt modelId="{12B034FF-3D69-452E-A2BB-91ED6F7A9054}" type="pres">
      <dgm:prSet presAssocID="{0FF51623-2933-40B7-894D-E99E72DE0F7F}" presName="desBackupRightNorm" presStyleCnt="0"/>
      <dgm:spPr/>
    </dgm:pt>
    <dgm:pt modelId="{0E2D3F86-4932-4A31-BD2C-C7C9FC8EC426}" type="pres">
      <dgm:prSet presAssocID="{F46E032E-E5CC-49BF-8424-849D6943A6A1}" presName="desSpace" presStyleCnt="0"/>
      <dgm:spPr/>
    </dgm:pt>
    <dgm:pt modelId="{3DC7A86F-2F9F-4C8F-86D4-402077E463F7}" type="pres">
      <dgm:prSet presAssocID="{4BAC9E35-AED9-4B7B-95DA-110A958A5D22}" presName="parComposite" presStyleCnt="0"/>
      <dgm:spPr/>
    </dgm:pt>
    <dgm:pt modelId="{69E698AE-CB49-4E44-A369-F39CD670D8CE}" type="pres">
      <dgm:prSet presAssocID="{4BAC9E35-AED9-4B7B-95DA-110A958A5D22}" presName="parBigCircle" presStyleLbl="node0" presStyleIdx="1" presStyleCnt="4"/>
      <dgm:spPr/>
    </dgm:pt>
    <dgm:pt modelId="{65ACFE3B-283F-46C5-B543-30A5A67E5D51}" type="pres">
      <dgm:prSet presAssocID="{4BAC9E35-AED9-4B7B-95DA-110A958A5D22}" presName="parTx" presStyleLbl="revTx" presStyleIdx="5" presStyleCnt="20"/>
      <dgm:spPr/>
    </dgm:pt>
    <dgm:pt modelId="{24BAF6C0-D5AF-45E2-A510-663BCE1913D8}" type="pres">
      <dgm:prSet presAssocID="{4BAC9E35-AED9-4B7B-95DA-110A958A5D22}" presName="bSpace" presStyleCnt="0"/>
      <dgm:spPr/>
    </dgm:pt>
    <dgm:pt modelId="{EFCB7A13-2646-4BB0-B104-79F7B5D0C44B}" type="pres">
      <dgm:prSet presAssocID="{4BAC9E35-AED9-4B7B-95DA-110A958A5D22}" presName="parBackupNorm" presStyleCnt="0"/>
      <dgm:spPr/>
    </dgm:pt>
    <dgm:pt modelId="{3DF4D3B0-ED3C-4C29-ACA9-4B2E974FB16F}" type="pres">
      <dgm:prSet presAssocID="{92B021B9-7E92-40C2-849E-D89440E41CEA}" presName="parSpace" presStyleCnt="0"/>
      <dgm:spPr/>
    </dgm:pt>
    <dgm:pt modelId="{9167EA42-7152-4BB0-A8B7-A91D2DF6C29B}" type="pres">
      <dgm:prSet presAssocID="{B85C03C3-FF8E-4125-83C0-0CE4FBE44796}" presName="desBackupLeftNorm" presStyleCnt="0"/>
      <dgm:spPr/>
    </dgm:pt>
    <dgm:pt modelId="{193B1AB4-B326-4C1D-BFD6-5A4A2101EF93}" type="pres">
      <dgm:prSet presAssocID="{B85C03C3-FF8E-4125-83C0-0CE4FBE44796}" presName="desComposite" presStyleCnt="0"/>
      <dgm:spPr/>
    </dgm:pt>
    <dgm:pt modelId="{53DAE7F8-C63F-4030-A70A-8440A44C81D7}" type="pres">
      <dgm:prSet presAssocID="{B85C03C3-FF8E-4125-83C0-0CE4FBE44796}" presName="desCircle" presStyleLbl="node1" presStyleIdx="2" presStyleCnt="8"/>
      <dgm:spPr>
        <a:solidFill>
          <a:schemeClr val="accent5"/>
        </a:solidFill>
      </dgm:spPr>
    </dgm:pt>
    <dgm:pt modelId="{D4A8D3DA-06E8-4C53-BF05-01CEBAE747BF}" type="pres">
      <dgm:prSet presAssocID="{B85C03C3-FF8E-4125-83C0-0CE4FBE44796}" presName="chTx" presStyleLbl="revTx" presStyleIdx="6" presStyleCnt="20"/>
      <dgm:spPr/>
    </dgm:pt>
    <dgm:pt modelId="{50B097D7-90CF-4BB6-91EB-AA31E15E53DA}" type="pres">
      <dgm:prSet presAssocID="{B85C03C3-FF8E-4125-83C0-0CE4FBE44796}" presName="desTx" presStyleLbl="revTx" presStyleIdx="7" presStyleCnt="20">
        <dgm:presLayoutVars>
          <dgm:bulletEnabled val="1"/>
        </dgm:presLayoutVars>
      </dgm:prSet>
      <dgm:spPr/>
    </dgm:pt>
    <dgm:pt modelId="{5CF8925E-C8A9-48BC-BC0F-12FC07BE7776}" type="pres">
      <dgm:prSet presAssocID="{B85C03C3-FF8E-4125-83C0-0CE4FBE44796}" presName="desBackupRightNorm" presStyleCnt="0"/>
      <dgm:spPr/>
    </dgm:pt>
    <dgm:pt modelId="{9057B7C0-2D2E-4898-AE37-B62988B1DA2C}" type="pres">
      <dgm:prSet presAssocID="{243EC41C-C0A5-422B-97FC-B6F97D57E07B}" presName="desSpace" presStyleCnt="0"/>
      <dgm:spPr/>
    </dgm:pt>
    <dgm:pt modelId="{AFC582CD-8156-4C14-A397-A49132B6553C}" type="pres">
      <dgm:prSet presAssocID="{2B22807F-D3BD-4D4B-8501-A94AA3C17B3C}" presName="desBackupLeftNorm" presStyleCnt="0"/>
      <dgm:spPr/>
    </dgm:pt>
    <dgm:pt modelId="{6CE6D19D-FC65-49BE-A6AB-A5B01EB21E96}" type="pres">
      <dgm:prSet presAssocID="{2B22807F-D3BD-4D4B-8501-A94AA3C17B3C}" presName="desComposite" presStyleCnt="0"/>
      <dgm:spPr/>
    </dgm:pt>
    <dgm:pt modelId="{50953F21-9FFF-4069-AB39-ECB9B78D91A8}" type="pres">
      <dgm:prSet presAssocID="{2B22807F-D3BD-4D4B-8501-A94AA3C17B3C}" presName="desCircle" presStyleLbl="node1" presStyleIdx="3" presStyleCnt="8"/>
      <dgm:spPr>
        <a:solidFill>
          <a:srgbClr val="4A5D66"/>
        </a:solidFill>
      </dgm:spPr>
    </dgm:pt>
    <dgm:pt modelId="{80AAEEA6-C3D0-427F-A43A-6A3D9002D455}" type="pres">
      <dgm:prSet presAssocID="{2B22807F-D3BD-4D4B-8501-A94AA3C17B3C}" presName="chTx" presStyleLbl="revTx" presStyleIdx="8" presStyleCnt="20"/>
      <dgm:spPr/>
    </dgm:pt>
    <dgm:pt modelId="{DAF2E8D3-BCD8-43A5-82E7-06FA0D9F2645}" type="pres">
      <dgm:prSet presAssocID="{2B22807F-D3BD-4D4B-8501-A94AA3C17B3C}" presName="desTx" presStyleLbl="revTx" presStyleIdx="9" presStyleCnt="20">
        <dgm:presLayoutVars>
          <dgm:bulletEnabled val="1"/>
        </dgm:presLayoutVars>
      </dgm:prSet>
      <dgm:spPr/>
    </dgm:pt>
    <dgm:pt modelId="{DB60C4E2-6577-4CB0-90EB-EEE4E735C419}" type="pres">
      <dgm:prSet presAssocID="{2B22807F-D3BD-4D4B-8501-A94AA3C17B3C}" presName="desBackupRightNorm" presStyleCnt="0"/>
      <dgm:spPr/>
    </dgm:pt>
    <dgm:pt modelId="{B0D40056-6B5D-4125-86BE-7A51132CA217}" type="pres">
      <dgm:prSet presAssocID="{9E0857F0-5930-4578-9502-090972AC706F}" presName="desSpace" presStyleCnt="0"/>
      <dgm:spPr/>
    </dgm:pt>
    <dgm:pt modelId="{61ACE4E6-42B8-4680-ADF6-C943FFEE2D00}" type="pres">
      <dgm:prSet presAssocID="{157A5205-477E-4D2C-81C5-F7E7F1909D4A}" presName="parComposite" presStyleCnt="0"/>
      <dgm:spPr/>
    </dgm:pt>
    <dgm:pt modelId="{8AB94492-5397-4D03-BDAE-D1A79689D939}" type="pres">
      <dgm:prSet presAssocID="{157A5205-477E-4D2C-81C5-F7E7F1909D4A}" presName="parBigCircle" presStyleLbl="node0" presStyleIdx="2" presStyleCnt="4"/>
      <dgm:spPr/>
    </dgm:pt>
    <dgm:pt modelId="{D051FAC5-36CB-4B89-871B-5311A64B1EA2}" type="pres">
      <dgm:prSet presAssocID="{157A5205-477E-4D2C-81C5-F7E7F1909D4A}" presName="parTx" presStyleLbl="revTx" presStyleIdx="10" presStyleCnt="20"/>
      <dgm:spPr/>
    </dgm:pt>
    <dgm:pt modelId="{91FC23D3-B26B-4B36-92FC-D68F5D46E287}" type="pres">
      <dgm:prSet presAssocID="{157A5205-477E-4D2C-81C5-F7E7F1909D4A}" presName="bSpace" presStyleCnt="0"/>
      <dgm:spPr/>
    </dgm:pt>
    <dgm:pt modelId="{F0DE3649-C38D-4C67-BAD3-B371F4A7269D}" type="pres">
      <dgm:prSet presAssocID="{157A5205-477E-4D2C-81C5-F7E7F1909D4A}" presName="parBackupNorm" presStyleCnt="0"/>
      <dgm:spPr/>
    </dgm:pt>
    <dgm:pt modelId="{EAC61047-D25E-4E13-946D-06B99ACC9FFF}" type="pres">
      <dgm:prSet presAssocID="{3F097D22-D53A-436C-AC61-63E4223038E8}" presName="parSpace" presStyleCnt="0"/>
      <dgm:spPr/>
    </dgm:pt>
    <dgm:pt modelId="{97328EA1-B798-462E-9C4E-102235940D59}" type="pres">
      <dgm:prSet presAssocID="{CE764F3B-E78F-494C-9801-563A517510AA}" presName="desBackupLeftNorm" presStyleCnt="0"/>
      <dgm:spPr/>
    </dgm:pt>
    <dgm:pt modelId="{4F02AAB5-9388-4FC9-A069-03058ABED076}" type="pres">
      <dgm:prSet presAssocID="{CE764F3B-E78F-494C-9801-563A517510AA}" presName="desComposite" presStyleCnt="0"/>
      <dgm:spPr/>
    </dgm:pt>
    <dgm:pt modelId="{3129E4D1-D6FA-4956-8CD7-30A35681BC2C}" type="pres">
      <dgm:prSet presAssocID="{CE764F3B-E78F-494C-9801-563A517510AA}" presName="desCircle" presStyleLbl="node1" presStyleIdx="4" presStyleCnt="8"/>
      <dgm:spPr>
        <a:solidFill>
          <a:schemeClr val="accent4"/>
        </a:solidFill>
      </dgm:spPr>
    </dgm:pt>
    <dgm:pt modelId="{78E7557A-53ED-44C9-BF37-90ED7458DE2B}" type="pres">
      <dgm:prSet presAssocID="{CE764F3B-E78F-494C-9801-563A517510AA}" presName="chTx" presStyleLbl="revTx" presStyleIdx="11" presStyleCnt="20"/>
      <dgm:spPr/>
    </dgm:pt>
    <dgm:pt modelId="{4B23DA87-00D6-4D74-B16E-361357837348}" type="pres">
      <dgm:prSet presAssocID="{CE764F3B-E78F-494C-9801-563A517510AA}" presName="desTx" presStyleLbl="revTx" presStyleIdx="12" presStyleCnt="20">
        <dgm:presLayoutVars>
          <dgm:bulletEnabled val="1"/>
        </dgm:presLayoutVars>
      </dgm:prSet>
      <dgm:spPr/>
    </dgm:pt>
    <dgm:pt modelId="{0DA87AE1-A223-46E4-9B14-E9D3AD16A06B}" type="pres">
      <dgm:prSet presAssocID="{CE764F3B-E78F-494C-9801-563A517510AA}" presName="desBackupRightNorm" presStyleCnt="0"/>
      <dgm:spPr/>
    </dgm:pt>
    <dgm:pt modelId="{8DA1DCFB-7A88-4B32-BD71-649E0C48B5CD}" type="pres">
      <dgm:prSet presAssocID="{DBA2BD48-8EB3-4E2B-BDA4-3F150C0969E3}" presName="desSpace" presStyleCnt="0"/>
      <dgm:spPr/>
    </dgm:pt>
    <dgm:pt modelId="{F2250FE5-875E-453F-8D87-4E4318AD31AE}" type="pres">
      <dgm:prSet presAssocID="{4A6CE617-C590-4DA3-A2F9-9329520CCD5C}" presName="desBackupLeftNorm" presStyleCnt="0"/>
      <dgm:spPr/>
    </dgm:pt>
    <dgm:pt modelId="{A3828E48-7A9A-4F09-8676-C06EB2BE1486}" type="pres">
      <dgm:prSet presAssocID="{4A6CE617-C590-4DA3-A2F9-9329520CCD5C}" presName="desComposite" presStyleCnt="0"/>
      <dgm:spPr/>
    </dgm:pt>
    <dgm:pt modelId="{2033DBD8-9461-455B-ACD2-65BFD45B1159}" type="pres">
      <dgm:prSet presAssocID="{4A6CE617-C590-4DA3-A2F9-9329520CCD5C}" presName="desCircle" presStyleLbl="node1" presStyleIdx="5" presStyleCnt="8"/>
      <dgm:spPr>
        <a:solidFill>
          <a:schemeClr val="accent3"/>
        </a:solidFill>
      </dgm:spPr>
    </dgm:pt>
    <dgm:pt modelId="{DB22E766-C58F-4E2E-88DE-A7B1E4E3D1B6}" type="pres">
      <dgm:prSet presAssocID="{4A6CE617-C590-4DA3-A2F9-9329520CCD5C}" presName="chTx" presStyleLbl="revTx" presStyleIdx="13" presStyleCnt="20"/>
      <dgm:spPr/>
    </dgm:pt>
    <dgm:pt modelId="{D99F396C-A86F-4C57-85CB-7E1FEE4B4C97}" type="pres">
      <dgm:prSet presAssocID="{4A6CE617-C590-4DA3-A2F9-9329520CCD5C}" presName="desTx" presStyleLbl="revTx" presStyleIdx="14" presStyleCnt="20">
        <dgm:presLayoutVars>
          <dgm:bulletEnabled val="1"/>
        </dgm:presLayoutVars>
      </dgm:prSet>
      <dgm:spPr/>
    </dgm:pt>
    <dgm:pt modelId="{17DFC5F7-38AB-49B9-88A2-00E81801A37D}" type="pres">
      <dgm:prSet presAssocID="{4A6CE617-C590-4DA3-A2F9-9329520CCD5C}" presName="desBackupRightNorm" presStyleCnt="0"/>
      <dgm:spPr/>
    </dgm:pt>
    <dgm:pt modelId="{63DAAA7B-F34D-405D-B5DD-C99A7BCE1361}" type="pres">
      <dgm:prSet presAssocID="{BC73535C-E53F-4365-AB1B-289E7D19A299}" presName="desSpace" presStyleCnt="0"/>
      <dgm:spPr/>
    </dgm:pt>
    <dgm:pt modelId="{23F671FB-0489-40C3-9BC8-C1473C9DB93D}" type="pres">
      <dgm:prSet presAssocID="{FC5F401A-D33E-4277-8020-B3D54BA743CB}" presName="desBackupLeftNorm" presStyleCnt="0"/>
      <dgm:spPr/>
    </dgm:pt>
    <dgm:pt modelId="{F83CC0F7-AA2F-408D-842B-9B6604E4CFA1}" type="pres">
      <dgm:prSet presAssocID="{FC5F401A-D33E-4277-8020-B3D54BA743CB}" presName="desComposite" presStyleCnt="0"/>
      <dgm:spPr/>
    </dgm:pt>
    <dgm:pt modelId="{97036981-F75C-43A8-A4A3-814505194548}" type="pres">
      <dgm:prSet presAssocID="{FC5F401A-D33E-4277-8020-B3D54BA743CB}" presName="desCircle" presStyleLbl="node1" presStyleIdx="6" presStyleCnt="8"/>
      <dgm:spPr>
        <a:solidFill>
          <a:schemeClr val="accent6"/>
        </a:solidFill>
      </dgm:spPr>
    </dgm:pt>
    <dgm:pt modelId="{EA8D8058-D6C1-4646-A5A6-0BF836A27DE1}" type="pres">
      <dgm:prSet presAssocID="{FC5F401A-D33E-4277-8020-B3D54BA743CB}" presName="chTx" presStyleLbl="revTx" presStyleIdx="15" presStyleCnt="20"/>
      <dgm:spPr/>
    </dgm:pt>
    <dgm:pt modelId="{E74C0E22-F2E1-4E01-B6EB-9C672937347F}" type="pres">
      <dgm:prSet presAssocID="{FC5F401A-D33E-4277-8020-B3D54BA743CB}" presName="desTx" presStyleLbl="revTx" presStyleIdx="16" presStyleCnt="20">
        <dgm:presLayoutVars>
          <dgm:bulletEnabled val="1"/>
        </dgm:presLayoutVars>
      </dgm:prSet>
      <dgm:spPr/>
    </dgm:pt>
    <dgm:pt modelId="{C0F52665-1E21-47BD-A1C5-2C70F302C7A8}" type="pres">
      <dgm:prSet presAssocID="{FC5F401A-D33E-4277-8020-B3D54BA743CB}" presName="desBackupRightNorm" presStyleCnt="0"/>
      <dgm:spPr/>
    </dgm:pt>
    <dgm:pt modelId="{5A258EED-18ED-499A-ACD9-D790887B80E7}" type="pres">
      <dgm:prSet presAssocID="{420B59E9-7E23-42F3-974E-2061AEE5E4F4}" presName="desSpace" presStyleCnt="0"/>
      <dgm:spPr/>
    </dgm:pt>
    <dgm:pt modelId="{74B39CCF-DB95-45CA-8992-9991DC4C101C}" type="pres">
      <dgm:prSet presAssocID="{B94DA29D-9112-4A01-897A-EA6727DE943B}" presName="parComposite" presStyleCnt="0"/>
      <dgm:spPr/>
    </dgm:pt>
    <dgm:pt modelId="{87429E84-92DA-4E6D-8DB1-2675BE6FEFD0}" type="pres">
      <dgm:prSet presAssocID="{B94DA29D-9112-4A01-897A-EA6727DE943B}" presName="parBigCircle" presStyleLbl="node0" presStyleIdx="3" presStyleCnt="4"/>
      <dgm:spPr/>
    </dgm:pt>
    <dgm:pt modelId="{A1DF1630-5E8C-4028-AC37-AF07EAC22A1B}" type="pres">
      <dgm:prSet presAssocID="{B94DA29D-9112-4A01-897A-EA6727DE943B}" presName="parTx" presStyleLbl="revTx" presStyleIdx="17" presStyleCnt="20"/>
      <dgm:spPr/>
    </dgm:pt>
    <dgm:pt modelId="{631A60BA-F4B4-435E-B057-F52B2E0ABE71}" type="pres">
      <dgm:prSet presAssocID="{B94DA29D-9112-4A01-897A-EA6727DE943B}" presName="bSpace" presStyleCnt="0"/>
      <dgm:spPr/>
    </dgm:pt>
    <dgm:pt modelId="{52B91F07-BDDF-4F9C-A29D-6E32037BBDC5}" type="pres">
      <dgm:prSet presAssocID="{B94DA29D-9112-4A01-897A-EA6727DE943B}" presName="parBackupNorm" presStyleCnt="0"/>
      <dgm:spPr/>
    </dgm:pt>
    <dgm:pt modelId="{01CF9061-CF79-43DB-89A1-022F10887991}" type="pres">
      <dgm:prSet presAssocID="{DF584F17-4B53-45DD-809B-0030631FAB5C}" presName="parSpace" presStyleCnt="0"/>
      <dgm:spPr/>
    </dgm:pt>
    <dgm:pt modelId="{97D9FD32-3849-4401-937A-7E33FC6B5BE2}" type="pres">
      <dgm:prSet presAssocID="{D1871C8A-B3D8-4D99-B66E-8AB2DD4BDB9A}" presName="desBackupLeftNorm" presStyleCnt="0"/>
      <dgm:spPr/>
    </dgm:pt>
    <dgm:pt modelId="{C9B0A8C7-CF1E-4AC3-AD3E-F03C38BD0284}" type="pres">
      <dgm:prSet presAssocID="{D1871C8A-B3D8-4D99-B66E-8AB2DD4BDB9A}" presName="desComposite" presStyleCnt="0"/>
      <dgm:spPr/>
    </dgm:pt>
    <dgm:pt modelId="{F6C0AAED-AB22-4F28-8602-42C3F4BA3B8E}" type="pres">
      <dgm:prSet presAssocID="{D1871C8A-B3D8-4D99-B66E-8AB2DD4BDB9A}" presName="desCircle" presStyleLbl="node1" presStyleIdx="7" presStyleCnt="8"/>
      <dgm:spPr>
        <a:solidFill>
          <a:srgbClr val="C02534"/>
        </a:solidFill>
      </dgm:spPr>
    </dgm:pt>
    <dgm:pt modelId="{904AF09D-0928-4308-B6C5-6514C23430B0}" type="pres">
      <dgm:prSet presAssocID="{D1871C8A-B3D8-4D99-B66E-8AB2DD4BDB9A}" presName="chTx" presStyleLbl="revTx" presStyleIdx="18" presStyleCnt="20"/>
      <dgm:spPr/>
    </dgm:pt>
    <dgm:pt modelId="{6F1EFFF9-7AC0-4EBC-950F-EFDBE3C24C0F}" type="pres">
      <dgm:prSet presAssocID="{D1871C8A-B3D8-4D99-B66E-8AB2DD4BDB9A}" presName="desTx" presStyleLbl="revTx" presStyleIdx="19" presStyleCnt="20">
        <dgm:presLayoutVars>
          <dgm:bulletEnabled val="1"/>
        </dgm:presLayoutVars>
      </dgm:prSet>
      <dgm:spPr/>
    </dgm:pt>
    <dgm:pt modelId="{A8585D7E-E59D-428C-A56F-121A9A5381FD}" type="pres">
      <dgm:prSet presAssocID="{D1871C8A-B3D8-4D99-B66E-8AB2DD4BDB9A}" presName="desBackupRightNorm" presStyleCnt="0"/>
      <dgm:spPr/>
    </dgm:pt>
    <dgm:pt modelId="{D1563C35-D95C-43DD-AA09-413C31F7801B}" type="pres">
      <dgm:prSet presAssocID="{1E4DA22F-E90C-406D-8D76-5614F66B064A}" presName="desSpace" presStyleCnt="0"/>
      <dgm:spPr/>
    </dgm:pt>
  </dgm:ptLst>
  <dgm:cxnLst>
    <dgm:cxn modelId="{A80DD203-BFF8-4F46-A63B-209394C40903}" type="presOf" srcId="{4A6CE617-C590-4DA3-A2F9-9329520CCD5C}" destId="{DB22E766-C58F-4E2E-88DE-A7B1E4E3D1B6}" srcOrd="0" destOrd="0" presId="urn:microsoft.com/office/officeart/2008/layout/CircleAccentTimeline"/>
    <dgm:cxn modelId="{1FDAF40D-5867-4368-89A6-07A27764B44F}" type="presOf" srcId="{B85C03C3-FF8E-4125-83C0-0CE4FBE44796}" destId="{D4A8D3DA-06E8-4C53-BF05-01CEBAE747BF}" srcOrd="0" destOrd="0" presId="urn:microsoft.com/office/officeart/2008/layout/CircleAccentTimeline"/>
    <dgm:cxn modelId="{F47DAD2F-EDB2-425D-BDC4-3CD0AAC5EBD5}" srcId="{AF335DC6-EC7A-4723-A709-5ECCC3DED9A9}" destId="{157A5205-477E-4D2C-81C5-F7E7F1909D4A}" srcOrd="2" destOrd="0" parTransId="{C4442C01-C267-4A1A-98B8-3688DFA176D8}" sibTransId="{3F097D22-D53A-436C-AC61-63E4223038E8}"/>
    <dgm:cxn modelId="{FD5FD05B-155A-4D4C-A32C-3CCDE43F1358}" type="presOf" srcId="{D6582ECC-A2A7-4E9D-93E4-6B4E8F781039}" destId="{E82C4AEC-E442-41B8-9761-C78A6D941A3C}" srcOrd="0" destOrd="0" presId="urn:microsoft.com/office/officeart/2008/layout/CircleAccentTimeline"/>
    <dgm:cxn modelId="{E4741741-1063-4E40-B0F1-AFD02E0B3E38}" srcId="{3A8D70F8-7894-4B39-8D1C-6270F0CF8688}" destId="{0FF51623-2933-40B7-894D-E99E72DE0F7F}" srcOrd="1" destOrd="0" parTransId="{C9B22563-6A12-4DFA-88D9-CD35A827211D}" sibTransId="{F46E032E-E5CC-49BF-8424-849D6943A6A1}"/>
    <dgm:cxn modelId="{886E7049-FA88-41F5-9B2F-BD23FD5D17EB}" type="presOf" srcId="{D1871C8A-B3D8-4D99-B66E-8AB2DD4BDB9A}" destId="{904AF09D-0928-4308-B6C5-6514C23430B0}" srcOrd="0" destOrd="0" presId="urn:microsoft.com/office/officeart/2008/layout/CircleAccentTimeline"/>
    <dgm:cxn modelId="{051F604B-85DE-4F4F-A3D8-61F5282F4A8A}" type="presOf" srcId="{AF335DC6-EC7A-4723-A709-5ECCC3DED9A9}" destId="{1129AF6B-77BE-439B-A74C-B7EEEE1A9E59}" srcOrd="0" destOrd="0" presId="urn:microsoft.com/office/officeart/2008/layout/CircleAccentTimeline"/>
    <dgm:cxn modelId="{992A5152-43D1-4F27-B1E1-F8152F3A2C0A}" srcId="{4BAC9E35-AED9-4B7B-95DA-110A958A5D22}" destId="{B85C03C3-FF8E-4125-83C0-0CE4FBE44796}" srcOrd="0" destOrd="0" parTransId="{1447BF33-34BF-46F9-AF3E-117B1C6C73AC}" sibTransId="{243EC41C-C0A5-422B-97FC-B6F97D57E07B}"/>
    <dgm:cxn modelId="{FB84C352-D57C-400F-A113-6D0B1C05218A}" srcId="{157A5205-477E-4D2C-81C5-F7E7F1909D4A}" destId="{4A6CE617-C590-4DA3-A2F9-9329520CCD5C}" srcOrd="1" destOrd="0" parTransId="{2A142B45-D2B2-4BFA-A5D9-888B29B1EB47}" sibTransId="{BC73535C-E53F-4365-AB1B-289E7D19A299}"/>
    <dgm:cxn modelId="{EB653F57-7C5F-4EA9-9E2B-3DE9276CC724}" type="presOf" srcId="{3A8D70F8-7894-4B39-8D1C-6270F0CF8688}" destId="{92A06088-A946-4E7B-A563-2856CD2EBAAE}" srcOrd="0" destOrd="0" presId="urn:microsoft.com/office/officeart/2008/layout/CircleAccentTimeline"/>
    <dgm:cxn modelId="{82A0AB87-DE86-4B3F-9D65-9BD5650CB33E}" srcId="{B94DA29D-9112-4A01-897A-EA6727DE943B}" destId="{D1871C8A-B3D8-4D99-B66E-8AB2DD4BDB9A}" srcOrd="0" destOrd="0" parTransId="{4DDA4CC1-99AC-4EDA-B007-E6E6FD6EA9CE}" sibTransId="{1E4DA22F-E90C-406D-8D76-5614F66B064A}"/>
    <dgm:cxn modelId="{AEE4848F-B3A5-4F37-B37D-F779B14CD1F7}" srcId="{157A5205-477E-4D2C-81C5-F7E7F1909D4A}" destId="{CE764F3B-E78F-494C-9801-563A517510AA}" srcOrd="0" destOrd="0" parTransId="{667D1266-85EB-4A3E-9B01-922F6066553F}" sibTransId="{DBA2BD48-8EB3-4E2B-BDA4-3F150C0969E3}"/>
    <dgm:cxn modelId="{D6AF8894-CDF5-4FC5-B556-FA6F4FC5E569}" srcId="{AF335DC6-EC7A-4723-A709-5ECCC3DED9A9}" destId="{B94DA29D-9112-4A01-897A-EA6727DE943B}" srcOrd="3" destOrd="0" parTransId="{F69AE14C-4A24-4D9F-9596-393E5F3511F0}" sibTransId="{DF584F17-4B53-45DD-809B-0030631FAB5C}"/>
    <dgm:cxn modelId="{42F570BA-70D7-475F-86EB-B33A408A06B4}" srcId="{3A8D70F8-7894-4B39-8D1C-6270F0CF8688}" destId="{D6582ECC-A2A7-4E9D-93E4-6B4E8F781039}" srcOrd="0" destOrd="0" parTransId="{57DB56A5-E252-4263-877D-A6460D8B4720}" sibTransId="{FE866056-9CA2-4248-B5CF-43AEE8FFF179}"/>
    <dgm:cxn modelId="{C5102DBC-D476-40DB-9D73-B0FA84101320}" srcId="{AF335DC6-EC7A-4723-A709-5ECCC3DED9A9}" destId="{3A8D70F8-7894-4B39-8D1C-6270F0CF8688}" srcOrd="0" destOrd="0" parTransId="{CB1DD40D-E73D-4152-BA52-3FD1A7494319}" sibTransId="{C75541ED-4898-4939-93A3-2CCDE5039FE3}"/>
    <dgm:cxn modelId="{15810FC6-7A92-48B4-8DA1-ACBE49466B40}" type="presOf" srcId="{2B22807F-D3BD-4D4B-8501-A94AA3C17B3C}" destId="{80AAEEA6-C3D0-427F-A43A-6A3D9002D455}" srcOrd="0" destOrd="0" presId="urn:microsoft.com/office/officeart/2008/layout/CircleAccentTimeline"/>
    <dgm:cxn modelId="{75323AC8-0EE0-40C7-B276-EDCEA5CF2789}" type="presOf" srcId="{4BAC9E35-AED9-4B7B-95DA-110A958A5D22}" destId="{65ACFE3B-283F-46C5-B543-30A5A67E5D51}" srcOrd="0" destOrd="0" presId="urn:microsoft.com/office/officeart/2008/layout/CircleAccentTimeline"/>
    <dgm:cxn modelId="{97BB1DCF-510E-4D64-9300-09D3FEF05F8D}" type="presOf" srcId="{B94DA29D-9112-4A01-897A-EA6727DE943B}" destId="{A1DF1630-5E8C-4028-AC37-AF07EAC22A1B}" srcOrd="0" destOrd="0" presId="urn:microsoft.com/office/officeart/2008/layout/CircleAccentTimeline"/>
    <dgm:cxn modelId="{E8C8F5D4-03B4-415F-BA7A-74793C5EEA89}" type="presOf" srcId="{0FF51623-2933-40B7-894D-E99E72DE0F7F}" destId="{28470659-35EA-4D78-BC44-AFE8A69A83DC}" srcOrd="0" destOrd="0" presId="urn:microsoft.com/office/officeart/2008/layout/CircleAccentTimeline"/>
    <dgm:cxn modelId="{3E1BADDB-3E9D-45FE-8456-A253E0F151DA}" srcId="{4BAC9E35-AED9-4B7B-95DA-110A958A5D22}" destId="{2B22807F-D3BD-4D4B-8501-A94AA3C17B3C}" srcOrd="1" destOrd="0" parTransId="{FEEDB93C-9C30-4232-BBD2-3C9AFF4F58B0}" sibTransId="{9E0857F0-5930-4578-9502-090972AC706F}"/>
    <dgm:cxn modelId="{364EE3DF-DED9-4915-9BE6-DC60C4478299}" type="presOf" srcId="{CE764F3B-E78F-494C-9801-563A517510AA}" destId="{78E7557A-53ED-44C9-BF37-90ED7458DE2B}" srcOrd="0" destOrd="0" presId="urn:microsoft.com/office/officeart/2008/layout/CircleAccentTimeline"/>
    <dgm:cxn modelId="{9E2DF0E2-5148-4CA9-BD7B-2A8E158FA044}" srcId="{AF335DC6-EC7A-4723-A709-5ECCC3DED9A9}" destId="{4BAC9E35-AED9-4B7B-95DA-110A958A5D22}" srcOrd="1" destOrd="0" parTransId="{E9FAE2FE-C6BB-44D0-BDF2-F3669E164642}" sibTransId="{92B021B9-7E92-40C2-849E-D89440E41CEA}"/>
    <dgm:cxn modelId="{02D484E8-0D1D-423D-9CAB-EE1BF20D5A2C}" type="presOf" srcId="{157A5205-477E-4D2C-81C5-F7E7F1909D4A}" destId="{D051FAC5-36CB-4B89-871B-5311A64B1EA2}" srcOrd="0" destOrd="0" presId="urn:microsoft.com/office/officeart/2008/layout/CircleAccentTimeline"/>
    <dgm:cxn modelId="{871653F3-D50A-4F21-BCCE-CE18EA120296}" srcId="{157A5205-477E-4D2C-81C5-F7E7F1909D4A}" destId="{FC5F401A-D33E-4277-8020-B3D54BA743CB}" srcOrd="2" destOrd="0" parTransId="{6FAF6341-AA29-4E28-9800-F0181C4AD703}" sibTransId="{420B59E9-7E23-42F3-974E-2061AEE5E4F4}"/>
    <dgm:cxn modelId="{51D806F5-710A-48E1-A97C-5F12A8A33B1C}" type="presOf" srcId="{FC5F401A-D33E-4277-8020-B3D54BA743CB}" destId="{EA8D8058-D6C1-4646-A5A6-0BF836A27DE1}" srcOrd="0" destOrd="0" presId="urn:microsoft.com/office/officeart/2008/layout/CircleAccentTimeline"/>
    <dgm:cxn modelId="{5867F749-98CD-43EB-B522-EF3DAB73560F}" type="presParOf" srcId="{1129AF6B-77BE-439B-A74C-B7EEEE1A9E59}" destId="{19E90F55-A60F-4F98-84F3-D7751C3F66A8}" srcOrd="0" destOrd="0" presId="urn:microsoft.com/office/officeart/2008/layout/CircleAccentTimeline"/>
    <dgm:cxn modelId="{555E99DC-D758-4C5F-B89D-FDB3E6B96EDC}" type="presParOf" srcId="{19E90F55-A60F-4F98-84F3-D7751C3F66A8}" destId="{4A66EB11-DA52-432F-A596-5328BB7B5B91}" srcOrd="0" destOrd="0" presId="urn:microsoft.com/office/officeart/2008/layout/CircleAccentTimeline"/>
    <dgm:cxn modelId="{F0C2314F-F611-4D7B-8D7D-D2A70388BE27}" type="presParOf" srcId="{19E90F55-A60F-4F98-84F3-D7751C3F66A8}" destId="{92A06088-A946-4E7B-A563-2856CD2EBAAE}" srcOrd="1" destOrd="0" presId="urn:microsoft.com/office/officeart/2008/layout/CircleAccentTimeline"/>
    <dgm:cxn modelId="{56FB00E2-1100-4400-995D-424244E9751B}" type="presParOf" srcId="{19E90F55-A60F-4F98-84F3-D7751C3F66A8}" destId="{2DE9B3DD-FDBE-4367-813D-C1D73153C725}" srcOrd="2" destOrd="0" presId="urn:microsoft.com/office/officeart/2008/layout/CircleAccentTimeline"/>
    <dgm:cxn modelId="{9815DDC3-C97B-44EA-BDC3-CD209998B789}" type="presParOf" srcId="{1129AF6B-77BE-439B-A74C-B7EEEE1A9E59}" destId="{71BDC0F1-136B-4AC3-8503-E74009FA9626}" srcOrd="1" destOrd="0" presId="urn:microsoft.com/office/officeart/2008/layout/CircleAccentTimeline"/>
    <dgm:cxn modelId="{EB684C43-A681-45C9-B192-C93F840C7BEF}" type="presParOf" srcId="{1129AF6B-77BE-439B-A74C-B7EEEE1A9E59}" destId="{2AA6D829-BC08-4D9B-8F99-16BC74D18E84}" srcOrd="2" destOrd="0" presId="urn:microsoft.com/office/officeart/2008/layout/CircleAccentTimeline"/>
    <dgm:cxn modelId="{BE1EC23A-8830-4749-8752-2A78379CAE74}" type="presParOf" srcId="{1129AF6B-77BE-439B-A74C-B7EEEE1A9E59}" destId="{9E5C8188-82AE-43D1-9DA6-1AD7C1C5151B}" srcOrd="3" destOrd="0" presId="urn:microsoft.com/office/officeart/2008/layout/CircleAccentTimeline"/>
    <dgm:cxn modelId="{333359AF-AD29-4E7D-A560-FE99936C9A47}" type="presParOf" srcId="{1129AF6B-77BE-439B-A74C-B7EEEE1A9E59}" destId="{2AAC1B5B-7D8A-4034-A70C-E79354A47352}" srcOrd="4" destOrd="0" presId="urn:microsoft.com/office/officeart/2008/layout/CircleAccentTimeline"/>
    <dgm:cxn modelId="{ADE39CF4-733B-4FB1-B013-38C29B905FFE}" type="presParOf" srcId="{2AAC1B5B-7D8A-4034-A70C-E79354A47352}" destId="{68609C79-0EC6-41EA-ACC5-49678BF8B3FD}" srcOrd="0" destOrd="0" presId="urn:microsoft.com/office/officeart/2008/layout/CircleAccentTimeline"/>
    <dgm:cxn modelId="{73D23CF2-1CA3-4EB3-940A-EC5C556412A1}" type="presParOf" srcId="{2AAC1B5B-7D8A-4034-A70C-E79354A47352}" destId="{E82C4AEC-E442-41B8-9761-C78A6D941A3C}" srcOrd="1" destOrd="0" presId="urn:microsoft.com/office/officeart/2008/layout/CircleAccentTimeline"/>
    <dgm:cxn modelId="{0F27CE0D-C4F5-4AE9-AAEB-CB6F36F52D17}" type="presParOf" srcId="{2AAC1B5B-7D8A-4034-A70C-E79354A47352}" destId="{D33A939C-9315-4832-9941-A5C9BC43B8C0}" srcOrd="2" destOrd="0" presId="urn:microsoft.com/office/officeart/2008/layout/CircleAccentTimeline"/>
    <dgm:cxn modelId="{B2A121E0-47FD-4536-AC3B-0F0F90FF51A0}" type="presParOf" srcId="{1129AF6B-77BE-439B-A74C-B7EEEE1A9E59}" destId="{AAB079D2-F80A-47D4-AFE2-7386CD785307}" srcOrd="5" destOrd="0" presId="urn:microsoft.com/office/officeart/2008/layout/CircleAccentTimeline"/>
    <dgm:cxn modelId="{C674EFE3-8778-4FCF-A579-2C9B9D2ED521}" type="presParOf" srcId="{1129AF6B-77BE-439B-A74C-B7EEEE1A9E59}" destId="{939BA402-E791-4D05-8D39-C5BBF79D1145}" srcOrd="6" destOrd="0" presId="urn:microsoft.com/office/officeart/2008/layout/CircleAccentTimeline"/>
    <dgm:cxn modelId="{21BED8EB-FE02-4EB0-8B1B-40D5DE218C82}" type="presParOf" srcId="{1129AF6B-77BE-439B-A74C-B7EEEE1A9E59}" destId="{C6B1EF1C-6DEC-4509-A9B4-5176B1102040}" srcOrd="7" destOrd="0" presId="urn:microsoft.com/office/officeart/2008/layout/CircleAccentTimeline"/>
    <dgm:cxn modelId="{DB2E9554-172F-46DC-8403-E2A7E4D0B9B2}" type="presParOf" srcId="{1129AF6B-77BE-439B-A74C-B7EEEE1A9E59}" destId="{49B62D81-AEC6-4247-BAF1-6AC8CD63A4DE}" srcOrd="8" destOrd="0" presId="urn:microsoft.com/office/officeart/2008/layout/CircleAccentTimeline"/>
    <dgm:cxn modelId="{19BC74C0-9C89-4F2E-94C9-5D02C5809BA5}" type="presParOf" srcId="{49B62D81-AEC6-4247-BAF1-6AC8CD63A4DE}" destId="{1802BCEF-D01A-42AD-BF8B-1D119F373B39}" srcOrd="0" destOrd="0" presId="urn:microsoft.com/office/officeart/2008/layout/CircleAccentTimeline"/>
    <dgm:cxn modelId="{E6479CFB-4CF9-4721-BE3F-D9941DB04773}" type="presParOf" srcId="{49B62D81-AEC6-4247-BAF1-6AC8CD63A4DE}" destId="{28470659-35EA-4D78-BC44-AFE8A69A83DC}" srcOrd="1" destOrd="0" presId="urn:microsoft.com/office/officeart/2008/layout/CircleAccentTimeline"/>
    <dgm:cxn modelId="{7459031E-0F9D-4018-A610-ACB49AF09F86}" type="presParOf" srcId="{49B62D81-AEC6-4247-BAF1-6AC8CD63A4DE}" destId="{E2A63F61-4BBA-4E28-8BF4-6002C44B945D}" srcOrd="2" destOrd="0" presId="urn:microsoft.com/office/officeart/2008/layout/CircleAccentTimeline"/>
    <dgm:cxn modelId="{828B3526-2F8C-4FC3-980C-50854C334F27}" type="presParOf" srcId="{1129AF6B-77BE-439B-A74C-B7EEEE1A9E59}" destId="{12B034FF-3D69-452E-A2BB-91ED6F7A9054}" srcOrd="9" destOrd="0" presId="urn:microsoft.com/office/officeart/2008/layout/CircleAccentTimeline"/>
    <dgm:cxn modelId="{4E0DAE85-8820-4A49-8CBC-E1B3D86BE767}" type="presParOf" srcId="{1129AF6B-77BE-439B-A74C-B7EEEE1A9E59}" destId="{0E2D3F86-4932-4A31-BD2C-C7C9FC8EC426}" srcOrd="10" destOrd="0" presId="urn:microsoft.com/office/officeart/2008/layout/CircleAccentTimeline"/>
    <dgm:cxn modelId="{F6F8D575-0C5B-4E3B-B254-F9F38785C78C}" type="presParOf" srcId="{1129AF6B-77BE-439B-A74C-B7EEEE1A9E59}" destId="{3DC7A86F-2F9F-4C8F-86D4-402077E463F7}" srcOrd="11" destOrd="0" presId="urn:microsoft.com/office/officeart/2008/layout/CircleAccentTimeline"/>
    <dgm:cxn modelId="{9A77306F-BE2C-4530-9953-E9354E04B249}" type="presParOf" srcId="{3DC7A86F-2F9F-4C8F-86D4-402077E463F7}" destId="{69E698AE-CB49-4E44-A369-F39CD670D8CE}" srcOrd="0" destOrd="0" presId="urn:microsoft.com/office/officeart/2008/layout/CircleAccentTimeline"/>
    <dgm:cxn modelId="{218BD9D0-44A2-4918-88B1-15355A08412E}" type="presParOf" srcId="{3DC7A86F-2F9F-4C8F-86D4-402077E463F7}" destId="{65ACFE3B-283F-46C5-B543-30A5A67E5D51}" srcOrd="1" destOrd="0" presId="urn:microsoft.com/office/officeart/2008/layout/CircleAccentTimeline"/>
    <dgm:cxn modelId="{608924FF-FDE4-4E54-A083-43182259562D}" type="presParOf" srcId="{3DC7A86F-2F9F-4C8F-86D4-402077E463F7}" destId="{24BAF6C0-D5AF-45E2-A510-663BCE1913D8}" srcOrd="2" destOrd="0" presId="urn:microsoft.com/office/officeart/2008/layout/CircleAccentTimeline"/>
    <dgm:cxn modelId="{31B2C2CB-BEE5-4AE7-B206-8E7D2BA9FE4C}" type="presParOf" srcId="{1129AF6B-77BE-439B-A74C-B7EEEE1A9E59}" destId="{EFCB7A13-2646-4BB0-B104-79F7B5D0C44B}" srcOrd="12" destOrd="0" presId="urn:microsoft.com/office/officeart/2008/layout/CircleAccentTimeline"/>
    <dgm:cxn modelId="{CE7EC198-2AA1-464F-BC63-BC15CCDD3EA3}" type="presParOf" srcId="{1129AF6B-77BE-439B-A74C-B7EEEE1A9E59}" destId="{3DF4D3B0-ED3C-4C29-ACA9-4B2E974FB16F}" srcOrd="13" destOrd="0" presId="urn:microsoft.com/office/officeart/2008/layout/CircleAccentTimeline"/>
    <dgm:cxn modelId="{E3CC3780-60E5-4465-8E7C-54B7B0F46934}" type="presParOf" srcId="{1129AF6B-77BE-439B-A74C-B7EEEE1A9E59}" destId="{9167EA42-7152-4BB0-A8B7-A91D2DF6C29B}" srcOrd="14" destOrd="0" presId="urn:microsoft.com/office/officeart/2008/layout/CircleAccentTimeline"/>
    <dgm:cxn modelId="{9BB62B28-AFEA-4860-A1BA-65D7EEB4E7B5}" type="presParOf" srcId="{1129AF6B-77BE-439B-A74C-B7EEEE1A9E59}" destId="{193B1AB4-B326-4C1D-BFD6-5A4A2101EF93}" srcOrd="15" destOrd="0" presId="urn:microsoft.com/office/officeart/2008/layout/CircleAccentTimeline"/>
    <dgm:cxn modelId="{8AB3D58F-C664-4BDF-A002-490885157D11}" type="presParOf" srcId="{193B1AB4-B326-4C1D-BFD6-5A4A2101EF93}" destId="{53DAE7F8-C63F-4030-A70A-8440A44C81D7}" srcOrd="0" destOrd="0" presId="urn:microsoft.com/office/officeart/2008/layout/CircleAccentTimeline"/>
    <dgm:cxn modelId="{DE712C5F-F4D2-4441-AFE4-E7704D8E02F2}" type="presParOf" srcId="{193B1AB4-B326-4C1D-BFD6-5A4A2101EF93}" destId="{D4A8D3DA-06E8-4C53-BF05-01CEBAE747BF}" srcOrd="1" destOrd="0" presId="urn:microsoft.com/office/officeart/2008/layout/CircleAccentTimeline"/>
    <dgm:cxn modelId="{81B79BFE-0C07-4679-9A33-5ADD9D1AE89C}" type="presParOf" srcId="{193B1AB4-B326-4C1D-BFD6-5A4A2101EF93}" destId="{50B097D7-90CF-4BB6-91EB-AA31E15E53DA}" srcOrd="2" destOrd="0" presId="urn:microsoft.com/office/officeart/2008/layout/CircleAccentTimeline"/>
    <dgm:cxn modelId="{41A893F6-F31B-4F67-96AB-558764FDDCCC}" type="presParOf" srcId="{1129AF6B-77BE-439B-A74C-B7EEEE1A9E59}" destId="{5CF8925E-C8A9-48BC-BC0F-12FC07BE7776}" srcOrd="16" destOrd="0" presId="urn:microsoft.com/office/officeart/2008/layout/CircleAccentTimeline"/>
    <dgm:cxn modelId="{FC4E4D6D-5367-4E6D-8CBE-272E5320AFAB}" type="presParOf" srcId="{1129AF6B-77BE-439B-A74C-B7EEEE1A9E59}" destId="{9057B7C0-2D2E-4898-AE37-B62988B1DA2C}" srcOrd="17" destOrd="0" presId="urn:microsoft.com/office/officeart/2008/layout/CircleAccentTimeline"/>
    <dgm:cxn modelId="{1534AB7C-27E0-4B6A-ACBF-E85A66B30CE5}" type="presParOf" srcId="{1129AF6B-77BE-439B-A74C-B7EEEE1A9E59}" destId="{AFC582CD-8156-4C14-A397-A49132B6553C}" srcOrd="18" destOrd="0" presId="urn:microsoft.com/office/officeart/2008/layout/CircleAccentTimeline"/>
    <dgm:cxn modelId="{42A37CDF-2843-406D-8DD5-18E329562BE1}" type="presParOf" srcId="{1129AF6B-77BE-439B-A74C-B7EEEE1A9E59}" destId="{6CE6D19D-FC65-49BE-A6AB-A5B01EB21E96}" srcOrd="19" destOrd="0" presId="urn:microsoft.com/office/officeart/2008/layout/CircleAccentTimeline"/>
    <dgm:cxn modelId="{29B3F98B-956F-4D64-A274-39249589A7A6}" type="presParOf" srcId="{6CE6D19D-FC65-49BE-A6AB-A5B01EB21E96}" destId="{50953F21-9FFF-4069-AB39-ECB9B78D91A8}" srcOrd="0" destOrd="0" presId="urn:microsoft.com/office/officeart/2008/layout/CircleAccentTimeline"/>
    <dgm:cxn modelId="{08137D75-8DD8-4733-B193-D3361C7E35F6}" type="presParOf" srcId="{6CE6D19D-FC65-49BE-A6AB-A5B01EB21E96}" destId="{80AAEEA6-C3D0-427F-A43A-6A3D9002D455}" srcOrd="1" destOrd="0" presId="urn:microsoft.com/office/officeart/2008/layout/CircleAccentTimeline"/>
    <dgm:cxn modelId="{90DA5420-CE72-46E2-A4CB-2F4C807CB88D}" type="presParOf" srcId="{6CE6D19D-FC65-49BE-A6AB-A5B01EB21E96}" destId="{DAF2E8D3-BCD8-43A5-82E7-06FA0D9F2645}" srcOrd="2" destOrd="0" presId="urn:microsoft.com/office/officeart/2008/layout/CircleAccentTimeline"/>
    <dgm:cxn modelId="{0F514063-C09E-4379-AEC1-524E6DEFD25D}" type="presParOf" srcId="{1129AF6B-77BE-439B-A74C-B7EEEE1A9E59}" destId="{DB60C4E2-6577-4CB0-90EB-EEE4E735C419}" srcOrd="20" destOrd="0" presId="urn:microsoft.com/office/officeart/2008/layout/CircleAccentTimeline"/>
    <dgm:cxn modelId="{F1D5E894-0F01-4C75-AA0B-70FAC30589B2}" type="presParOf" srcId="{1129AF6B-77BE-439B-A74C-B7EEEE1A9E59}" destId="{B0D40056-6B5D-4125-86BE-7A51132CA217}" srcOrd="21" destOrd="0" presId="urn:microsoft.com/office/officeart/2008/layout/CircleAccentTimeline"/>
    <dgm:cxn modelId="{092395F2-97E5-47A6-9BDE-6E550D7A36DC}" type="presParOf" srcId="{1129AF6B-77BE-439B-A74C-B7EEEE1A9E59}" destId="{61ACE4E6-42B8-4680-ADF6-C943FFEE2D00}" srcOrd="22" destOrd="0" presId="urn:microsoft.com/office/officeart/2008/layout/CircleAccentTimeline"/>
    <dgm:cxn modelId="{0C74C6A8-6CD7-47DB-BE93-34536382AF2F}" type="presParOf" srcId="{61ACE4E6-42B8-4680-ADF6-C943FFEE2D00}" destId="{8AB94492-5397-4D03-BDAE-D1A79689D939}" srcOrd="0" destOrd="0" presId="urn:microsoft.com/office/officeart/2008/layout/CircleAccentTimeline"/>
    <dgm:cxn modelId="{DF1F3EF4-5CF6-4329-8EC7-CA58AB2C5E4E}" type="presParOf" srcId="{61ACE4E6-42B8-4680-ADF6-C943FFEE2D00}" destId="{D051FAC5-36CB-4B89-871B-5311A64B1EA2}" srcOrd="1" destOrd="0" presId="urn:microsoft.com/office/officeart/2008/layout/CircleAccentTimeline"/>
    <dgm:cxn modelId="{68680039-E7F6-4522-A4AF-921D315952F0}" type="presParOf" srcId="{61ACE4E6-42B8-4680-ADF6-C943FFEE2D00}" destId="{91FC23D3-B26B-4B36-92FC-D68F5D46E287}" srcOrd="2" destOrd="0" presId="urn:microsoft.com/office/officeart/2008/layout/CircleAccentTimeline"/>
    <dgm:cxn modelId="{D6740172-71B5-4844-9786-B300FD593FC3}" type="presParOf" srcId="{1129AF6B-77BE-439B-A74C-B7EEEE1A9E59}" destId="{F0DE3649-C38D-4C67-BAD3-B371F4A7269D}" srcOrd="23" destOrd="0" presId="urn:microsoft.com/office/officeart/2008/layout/CircleAccentTimeline"/>
    <dgm:cxn modelId="{1E89F3E0-01FF-43A0-B361-D6936907AB9A}" type="presParOf" srcId="{1129AF6B-77BE-439B-A74C-B7EEEE1A9E59}" destId="{EAC61047-D25E-4E13-946D-06B99ACC9FFF}" srcOrd="24" destOrd="0" presId="urn:microsoft.com/office/officeart/2008/layout/CircleAccentTimeline"/>
    <dgm:cxn modelId="{5B7BD2A5-469A-430A-9B5F-5149D6C7D16A}" type="presParOf" srcId="{1129AF6B-77BE-439B-A74C-B7EEEE1A9E59}" destId="{97328EA1-B798-462E-9C4E-102235940D59}" srcOrd="25" destOrd="0" presId="urn:microsoft.com/office/officeart/2008/layout/CircleAccentTimeline"/>
    <dgm:cxn modelId="{DCEB9BB8-882A-4C9C-96FB-96BE18223D6A}" type="presParOf" srcId="{1129AF6B-77BE-439B-A74C-B7EEEE1A9E59}" destId="{4F02AAB5-9388-4FC9-A069-03058ABED076}" srcOrd="26" destOrd="0" presId="urn:microsoft.com/office/officeart/2008/layout/CircleAccentTimeline"/>
    <dgm:cxn modelId="{8CD6658F-AD78-4520-913A-5F8FADD0F1A5}" type="presParOf" srcId="{4F02AAB5-9388-4FC9-A069-03058ABED076}" destId="{3129E4D1-D6FA-4956-8CD7-30A35681BC2C}" srcOrd="0" destOrd="0" presId="urn:microsoft.com/office/officeart/2008/layout/CircleAccentTimeline"/>
    <dgm:cxn modelId="{984619DB-051F-4E2A-860E-E1A17459EFC7}" type="presParOf" srcId="{4F02AAB5-9388-4FC9-A069-03058ABED076}" destId="{78E7557A-53ED-44C9-BF37-90ED7458DE2B}" srcOrd="1" destOrd="0" presId="urn:microsoft.com/office/officeart/2008/layout/CircleAccentTimeline"/>
    <dgm:cxn modelId="{018644F0-DD12-479A-A784-BF0841AA07AD}" type="presParOf" srcId="{4F02AAB5-9388-4FC9-A069-03058ABED076}" destId="{4B23DA87-00D6-4D74-B16E-361357837348}" srcOrd="2" destOrd="0" presId="urn:microsoft.com/office/officeart/2008/layout/CircleAccentTimeline"/>
    <dgm:cxn modelId="{808F7D21-AB79-49DE-BC65-E6412E3471E2}" type="presParOf" srcId="{1129AF6B-77BE-439B-A74C-B7EEEE1A9E59}" destId="{0DA87AE1-A223-46E4-9B14-E9D3AD16A06B}" srcOrd="27" destOrd="0" presId="urn:microsoft.com/office/officeart/2008/layout/CircleAccentTimeline"/>
    <dgm:cxn modelId="{4D392124-065D-42FB-ACF8-5A1750924BBB}" type="presParOf" srcId="{1129AF6B-77BE-439B-A74C-B7EEEE1A9E59}" destId="{8DA1DCFB-7A88-4B32-BD71-649E0C48B5CD}" srcOrd="28" destOrd="0" presId="urn:microsoft.com/office/officeart/2008/layout/CircleAccentTimeline"/>
    <dgm:cxn modelId="{F6F80680-88A0-4AB1-94AD-862412D9E326}" type="presParOf" srcId="{1129AF6B-77BE-439B-A74C-B7EEEE1A9E59}" destId="{F2250FE5-875E-453F-8D87-4E4318AD31AE}" srcOrd="29" destOrd="0" presId="urn:microsoft.com/office/officeart/2008/layout/CircleAccentTimeline"/>
    <dgm:cxn modelId="{FCBAC34F-7889-479A-B404-4A707691A50F}" type="presParOf" srcId="{1129AF6B-77BE-439B-A74C-B7EEEE1A9E59}" destId="{A3828E48-7A9A-4F09-8676-C06EB2BE1486}" srcOrd="30" destOrd="0" presId="urn:microsoft.com/office/officeart/2008/layout/CircleAccentTimeline"/>
    <dgm:cxn modelId="{84F0C040-E5F5-4A31-933C-81249C6AA868}" type="presParOf" srcId="{A3828E48-7A9A-4F09-8676-C06EB2BE1486}" destId="{2033DBD8-9461-455B-ACD2-65BFD45B1159}" srcOrd="0" destOrd="0" presId="urn:microsoft.com/office/officeart/2008/layout/CircleAccentTimeline"/>
    <dgm:cxn modelId="{39F0BE70-7855-431B-AE07-0001481EF7B6}" type="presParOf" srcId="{A3828E48-7A9A-4F09-8676-C06EB2BE1486}" destId="{DB22E766-C58F-4E2E-88DE-A7B1E4E3D1B6}" srcOrd="1" destOrd="0" presId="urn:microsoft.com/office/officeart/2008/layout/CircleAccentTimeline"/>
    <dgm:cxn modelId="{6E8BD598-E23E-4827-8008-D871A1D1858E}" type="presParOf" srcId="{A3828E48-7A9A-4F09-8676-C06EB2BE1486}" destId="{D99F396C-A86F-4C57-85CB-7E1FEE4B4C97}" srcOrd="2" destOrd="0" presId="urn:microsoft.com/office/officeart/2008/layout/CircleAccentTimeline"/>
    <dgm:cxn modelId="{E193FBF4-F906-4077-B094-0F2A48E42945}" type="presParOf" srcId="{1129AF6B-77BE-439B-A74C-B7EEEE1A9E59}" destId="{17DFC5F7-38AB-49B9-88A2-00E81801A37D}" srcOrd="31" destOrd="0" presId="urn:microsoft.com/office/officeart/2008/layout/CircleAccentTimeline"/>
    <dgm:cxn modelId="{927BBB90-6B54-484D-BFEE-E1A328550A5E}" type="presParOf" srcId="{1129AF6B-77BE-439B-A74C-B7EEEE1A9E59}" destId="{63DAAA7B-F34D-405D-B5DD-C99A7BCE1361}" srcOrd="32" destOrd="0" presId="urn:microsoft.com/office/officeart/2008/layout/CircleAccentTimeline"/>
    <dgm:cxn modelId="{CE9C38A4-D881-4D57-A4A0-0644F11B2923}" type="presParOf" srcId="{1129AF6B-77BE-439B-A74C-B7EEEE1A9E59}" destId="{23F671FB-0489-40C3-9BC8-C1473C9DB93D}" srcOrd="33" destOrd="0" presId="urn:microsoft.com/office/officeart/2008/layout/CircleAccentTimeline"/>
    <dgm:cxn modelId="{EE4CF9A5-9F25-4DEE-B437-D0D5A3A7AE8D}" type="presParOf" srcId="{1129AF6B-77BE-439B-A74C-B7EEEE1A9E59}" destId="{F83CC0F7-AA2F-408D-842B-9B6604E4CFA1}" srcOrd="34" destOrd="0" presId="urn:microsoft.com/office/officeart/2008/layout/CircleAccentTimeline"/>
    <dgm:cxn modelId="{1787A581-0426-4B28-9721-9CD942F1441B}" type="presParOf" srcId="{F83CC0F7-AA2F-408D-842B-9B6604E4CFA1}" destId="{97036981-F75C-43A8-A4A3-814505194548}" srcOrd="0" destOrd="0" presId="urn:microsoft.com/office/officeart/2008/layout/CircleAccentTimeline"/>
    <dgm:cxn modelId="{FDFE0573-129C-4EF3-87FE-A8FB8DDFCCAD}" type="presParOf" srcId="{F83CC0F7-AA2F-408D-842B-9B6604E4CFA1}" destId="{EA8D8058-D6C1-4646-A5A6-0BF836A27DE1}" srcOrd="1" destOrd="0" presId="urn:microsoft.com/office/officeart/2008/layout/CircleAccentTimeline"/>
    <dgm:cxn modelId="{3F9528A6-A226-4884-887C-96985AB1C9DA}" type="presParOf" srcId="{F83CC0F7-AA2F-408D-842B-9B6604E4CFA1}" destId="{E74C0E22-F2E1-4E01-B6EB-9C672937347F}" srcOrd="2" destOrd="0" presId="urn:microsoft.com/office/officeart/2008/layout/CircleAccentTimeline"/>
    <dgm:cxn modelId="{CAA47ACC-BE28-4279-B6BC-DD74EDE43897}" type="presParOf" srcId="{1129AF6B-77BE-439B-A74C-B7EEEE1A9E59}" destId="{C0F52665-1E21-47BD-A1C5-2C70F302C7A8}" srcOrd="35" destOrd="0" presId="urn:microsoft.com/office/officeart/2008/layout/CircleAccentTimeline"/>
    <dgm:cxn modelId="{6C6196F0-D746-40A0-99C8-4FAE1CF201D5}" type="presParOf" srcId="{1129AF6B-77BE-439B-A74C-B7EEEE1A9E59}" destId="{5A258EED-18ED-499A-ACD9-D790887B80E7}" srcOrd="36" destOrd="0" presId="urn:microsoft.com/office/officeart/2008/layout/CircleAccentTimeline"/>
    <dgm:cxn modelId="{04DD789F-C897-4CED-B770-733067D71BED}" type="presParOf" srcId="{1129AF6B-77BE-439B-A74C-B7EEEE1A9E59}" destId="{74B39CCF-DB95-45CA-8992-9991DC4C101C}" srcOrd="37" destOrd="0" presId="urn:microsoft.com/office/officeart/2008/layout/CircleAccentTimeline"/>
    <dgm:cxn modelId="{DEB5BC02-A775-42C1-819B-62665F80A54F}" type="presParOf" srcId="{74B39CCF-DB95-45CA-8992-9991DC4C101C}" destId="{87429E84-92DA-4E6D-8DB1-2675BE6FEFD0}" srcOrd="0" destOrd="0" presId="urn:microsoft.com/office/officeart/2008/layout/CircleAccentTimeline"/>
    <dgm:cxn modelId="{3587B69C-6FAF-44FC-AA3F-0D695077B18D}" type="presParOf" srcId="{74B39CCF-DB95-45CA-8992-9991DC4C101C}" destId="{A1DF1630-5E8C-4028-AC37-AF07EAC22A1B}" srcOrd="1" destOrd="0" presId="urn:microsoft.com/office/officeart/2008/layout/CircleAccentTimeline"/>
    <dgm:cxn modelId="{DAA9299D-AC43-4004-A9D1-FEE2291142E8}" type="presParOf" srcId="{74B39CCF-DB95-45CA-8992-9991DC4C101C}" destId="{631A60BA-F4B4-435E-B057-F52B2E0ABE71}" srcOrd="2" destOrd="0" presId="urn:microsoft.com/office/officeart/2008/layout/CircleAccentTimeline"/>
    <dgm:cxn modelId="{CBFA3A05-67F8-4EDC-8614-5D317A94A1B3}" type="presParOf" srcId="{1129AF6B-77BE-439B-A74C-B7EEEE1A9E59}" destId="{52B91F07-BDDF-4F9C-A29D-6E32037BBDC5}" srcOrd="38" destOrd="0" presId="urn:microsoft.com/office/officeart/2008/layout/CircleAccentTimeline"/>
    <dgm:cxn modelId="{BA2FBC39-9B1A-417B-AFD5-F4296467387B}" type="presParOf" srcId="{1129AF6B-77BE-439B-A74C-B7EEEE1A9E59}" destId="{01CF9061-CF79-43DB-89A1-022F10887991}" srcOrd="39" destOrd="0" presId="urn:microsoft.com/office/officeart/2008/layout/CircleAccentTimeline"/>
    <dgm:cxn modelId="{8C279A96-BAC8-4C78-8A5C-646841576949}" type="presParOf" srcId="{1129AF6B-77BE-439B-A74C-B7EEEE1A9E59}" destId="{97D9FD32-3849-4401-937A-7E33FC6B5BE2}" srcOrd="40" destOrd="0" presId="urn:microsoft.com/office/officeart/2008/layout/CircleAccentTimeline"/>
    <dgm:cxn modelId="{4BAB3980-FBE6-4D9C-97AF-654FB313D102}" type="presParOf" srcId="{1129AF6B-77BE-439B-A74C-B7EEEE1A9E59}" destId="{C9B0A8C7-CF1E-4AC3-AD3E-F03C38BD0284}" srcOrd="41" destOrd="0" presId="urn:microsoft.com/office/officeart/2008/layout/CircleAccentTimeline"/>
    <dgm:cxn modelId="{0C93DDC4-AF2C-44F1-BF04-2DA5292262B2}" type="presParOf" srcId="{C9B0A8C7-CF1E-4AC3-AD3E-F03C38BD0284}" destId="{F6C0AAED-AB22-4F28-8602-42C3F4BA3B8E}" srcOrd="0" destOrd="0" presId="urn:microsoft.com/office/officeart/2008/layout/CircleAccentTimeline"/>
    <dgm:cxn modelId="{ADD803CE-991E-45A9-866B-424E0B4C8777}" type="presParOf" srcId="{C9B0A8C7-CF1E-4AC3-AD3E-F03C38BD0284}" destId="{904AF09D-0928-4308-B6C5-6514C23430B0}" srcOrd="1" destOrd="0" presId="urn:microsoft.com/office/officeart/2008/layout/CircleAccentTimeline"/>
    <dgm:cxn modelId="{CB007EC0-AADE-47A1-BB15-9C8B8C75A0A4}" type="presParOf" srcId="{C9B0A8C7-CF1E-4AC3-AD3E-F03C38BD0284}" destId="{6F1EFFF9-7AC0-4EBC-950F-EFDBE3C24C0F}" srcOrd="2" destOrd="0" presId="urn:microsoft.com/office/officeart/2008/layout/CircleAccentTimeline"/>
    <dgm:cxn modelId="{26FE5869-43E2-4F4E-A8B6-248961B6B23F}" type="presParOf" srcId="{1129AF6B-77BE-439B-A74C-B7EEEE1A9E59}" destId="{A8585D7E-E59D-428C-A56F-121A9A5381FD}" srcOrd="42" destOrd="0" presId="urn:microsoft.com/office/officeart/2008/layout/CircleAccentTimeline"/>
    <dgm:cxn modelId="{C7D12931-3B05-47B1-B696-9F279A0BCCCC}" type="presParOf" srcId="{1129AF6B-77BE-439B-A74C-B7EEEE1A9E59}" destId="{D1563C35-D95C-43DD-AA09-413C31F7801B}" srcOrd="43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ADC047-F0A9-493C-B944-B6153705CC64}" type="doc">
      <dgm:prSet loTypeId="urn:microsoft.com/office/officeart/2008/layout/PictureAccent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0EE2059B-482A-460D-9F1F-070039019A86}">
      <dgm:prSet phldrT="[Text]" phldr="0" custT="1"/>
      <dgm:spPr/>
      <dgm:t>
        <a:bodyPr/>
        <a:lstStyle/>
        <a:p>
          <a:r>
            <a:rPr lang="en-IE" sz="2400" dirty="0"/>
            <a:t>Course</a:t>
          </a:r>
        </a:p>
      </dgm:t>
    </dgm:pt>
    <dgm:pt modelId="{B4790D56-0F83-4D22-AA99-2E2343006695}" type="parTrans" cxnId="{1CEE84E0-FF93-443E-BCD5-D340A8919DF8}">
      <dgm:prSet/>
      <dgm:spPr/>
      <dgm:t>
        <a:bodyPr/>
        <a:lstStyle/>
        <a:p>
          <a:endParaRPr lang="en-IE" sz="2800"/>
        </a:p>
      </dgm:t>
    </dgm:pt>
    <dgm:pt modelId="{109A1667-1680-4303-9E04-A6A306B9600D}" type="sibTrans" cxnId="{1CEE84E0-FF93-443E-BCD5-D340A8919DF8}">
      <dgm:prSet/>
      <dgm:spPr/>
      <dgm:t>
        <a:bodyPr/>
        <a:lstStyle/>
        <a:p>
          <a:endParaRPr lang="en-IE" sz="2800"/>
        </a:p>
      </dgm:t>
    </dgm:pt>
    <dgm:pt modelId="{77946281-2B91-412F-8F8B-5F1C521F1C06}">
      <dgm:prSet phldrT="[Text]" phldr="0" custT="1"/>
      <dgm:spPr/>
      <dgm:t>
        <a:bodyPr/>
        <a:lstStyle/>
        <a:p>
          <a:r>
            <a:rPr lang="en-IE" sz="2400" dirty="0"/>
            <a:t>Student</a:t>
          </a:r>
        </a:p>
      </dgm:t>
    </dgm:pt>
    <dgm:pt modelId="{277A1AAB-DE4C-4069-9BB9-DE5C04D9417C}" type="parTrans" cxnId="{7764C078-7761-4786-9F25-7025FEEFFD53}">
      <dgm:prSet/>
      <dgm:spPr/>
      <dgm:t>
        <a:bodyPr/>
        <a:lstStyle/>
        <a:p>
          <a:endParaRPr lang="en-IE" sz="2800"/>
        </a:p>
      </dgm:t>
    </dgm:pt>
    <dgm:pt modelId="{EF009CE2-E7DE-4022-B082-7751A76CE3B0}" type="sibTrans" cxnId="{7764C078-7761-4786-9F25-7025FEEFFD53}">
      <dgm:prSet/>
      <dgm:spPr/>
      <dgm:t>
        <a:bodyPr/>
        <a:lstStyle/>
        <a:p>
          <a:endParaRPr lang="en-IE" sz="2800"/>
        </a:p>
      </dgm:t>
    </dgm:pt>
    <dgm:pt modelId="{FA03E254-81B7-4485-BCE2-A1708B31D29D}">
      <dgm:prSet phldrT="[Text]" phldr="0" custT="1"/>
      <dgm:spPr/>
      <dgm:t>
        <a:bodyPr/>
        <a:lstStyle/>
        <a:p>
          <a:r>
            <a:rPr lang="en-IE" sz="2400" dirty="0"/>
            <a:t>Equal Access Survey</a:t>
          </a:r>
        </a:p>
      </dgm:t>
    </dgm:pt>
    <dgm:pt modelId="{068A0D17-A888-4298-94CF-CEA45D19C997}" type="parTrans" cxnId="{2DF3EF0E-FD4A-4C48-8A3A-F2067B90AB8F}">
      <dgm:prSet/>
      <dgm:spPr/>
      <dgm:t>
        <a:bodyPr/>
        <a:lstStyle/>
        <a:p>
          <a:endParaRPr lang="en-IE" sz="2800"/>
        </a:p>
      </dgm:t>
    </dgm:pt>
    <dgm:pt modelId="{71C9EFDF-4E4C-4EAA-A7A7-D57DEB1EBD09}" type="sibTrans" cxnId="{2DF3EF0E-FD4A-4C48-8A3A-F2067B90AB8F}">
      <dgm:prSet/>
      <dgm:spPr/>
      <dgm:t>
        <a:bodyPr/>
        <a:lstStyle/>
        <a:p>
          <a:endParaRPr lang="en-IE" sz="2800"/>
        </a:p>
      </dgm:t>
    </dgm:pt>
    <dgm:pt modelId="{63F87581-8059-4288-A6D9-B4D1ACF84383}" type="pres">
      <dgm:prSet presAssocID="{44ADC047-F0A9-493C-B944-B6153705CC64}" presName="Name0" presStyleCnt="0">
        <dgm:presLayoutVars>
          <dgm:dir/>
        </dgm:presLayoutVars>
      </dgm:prSet>
      <dgm:spPr/>
    </dgm:pt>
    <dgm:pt modelId="{18C22E11-47DB-4299-A75C-A3A42DEDE3B5}" type="pres">
      <dgm:prSet presAssocID="{0EE2059B-482A-460D-9F1F-070039019A86}" presName="composite" presStyleCnt="0"/>
      <dgm:spPr/>
    </dgm:pt>
    <dgm:pt modelId="{18F343FD-7199-4B92-B2A5-39A79CCD0139}" type="pres">
      <dgm:prSet presAssocID="{0EE2059B-482A-460D-9F1F-070039019A86}" presName="Image" presStyleLbl="alignNod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 with solid fill"/>
        </a:ext>
      </dgm:extLst>
    </dgm:pt>
    <dgm:pt modelId="{7F5EBCF5-8B80-4554-ABF9-BA682E42A513}" type="pres">
      <dgm:prSet presAssocID="{0EE2059B-482A-460D-9F1F-070039019A86}" presName="Parent" presStyleLbl="revTx" presStyleIdx="0" presStyleCnt="3">
        <dgm:presLayoutVars>
          <dgm:bulletEnabled val="1"/>
        </dgm:presLayoutVars>
      </dgm:prSet>
      <dgm:spPr/>
    </dgm:pt>
    <dgm:pt modelId="{B3B767BD-029E-4A84-BD9F-68C2A7FF51FD}" type="pres">
      <dgm:prSet presAssocID="{109A1667-1680-4303-9E04-A6A306B9600D}" presName="sibTrans" presStyleCnt="0"/>
      <dgm:spPr/>
    </dgm:pt>
    <dgm:pt modelId="{7C0BF165-8421-4A5E-B33A-1AB6DF53B8E0}" type="pres">
      <dgm:prSet presAssocID="{77946281-2B91-412F-8F8B-5F1C521F1C06}" presName="composite" presStyleCnt="0"/>
      <dgm:spPr/>
    </dgm:pt>
    <dgm:pt modelId="{CFA40BDD-339C-43CB-8052-49BCB7411611}" type="pres">
      <dgm:prSet presAssocID="{77946281-2B91-412F-8F8B-5F1C521F1C06}" presName="Image" presStyleLbl="align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7F515CE9-88B1-466B-A986-B29E49E7D094}" type="pres">
      <dgm:prSet presAssocID="{77946281-2B91-412F-8F8B-5F1C521F1C06}" presName="Parent" presStyleLbl="revTx" presStyleIdx="1" presStyleCnt="3">
        <dgm:presLayoutVars>
          <dgm:bulletEnabled val="1"/>
        </dgm:presLayoutVars>
      </dgm:prSet>
      <dgm:spPr/>
    </dgm:pt>
    <dgm:pt modelId="{3C1B4EC6-E5A5-4219-BC8C-34AE5B2F4B70}" type="pres">
      <dgm:prSet presAssocID="{EF009CE2-E7DE-4022-B082-7751A76CE3B0}" presName="sibTrans" presStyleCnt="0"/>
      <dgm:spPr/>
    </dgm:pt>
    <dgm:pt modelId="{1D724E83-BAFE-4B87-BF7B-AA6746FB0EE3}" type="pres">
      <dgm:prSet presAssocID="{FA03E254-81B7-4485-BCE2-A1708B31D29D}" presName="composite" presStyleCnt="0"/>
      <dgm:spPr/>
    </dgm:pt>
    <dgm:pt modelId="{380E23F7-5786-4D38-9086-773F5AA94410}" type="pres">
      <dgm:prSet presAssocID="{FA03E254-81B7-4485-BCE2-A1708B31D29D}" presName="Image" presStyleLbl="alignNod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hought bubble with solid fill"/>
        </a:ext>
      </dgm:extLst>
    </dgm:pt>
    <dgm:pt modelId="{EDF9CFD7-9F06-458E-85D3-1705BCC50AC7}" type="pres">
      <dgm:prSet presAssocID="{FA03E254-81B7-4485-BCE2-A1708B31D29D}" presName="Parent" presStyleLbl="revTx" presStyleIdx="2" presStyleCnt="3">
        <dgm:presLayoutVars>
          <dgm:bulletEnabled val="1"/>
        </dgm:presLayoutVars>
      </dgm:prSet>
      <dgm:spPr/>
    </dgm:pt>
  </dgm:ptLst>
  <dgm:cxnLst>
    <dgm:cxn modelId="{2DF3EF0E-FD4A-4C48-8A3A-F2067B90AB8F}" srcId="{44ADC047-F0A9-493C-B944-B6153705CC64}" destId="{FA03E254-81B7-4485-BCE2-A1708B31D29D}" srcOrd="2" destOrd="0" parTransId="{068A0D17-A888-4298-94CF-CEA45D19C997}" sibTransId="{71C9EFDF-4E4C-4EAA-A7A7-D57DEB1EBD09}"/>
    <dgm:cxn modelId="{5028411F-0185-4168-9ADB-B1CE8599563F}" type="presOf" srcId="{44ADC047-F0A9-493C-B944-B6153705CC64}" destId="{63F87581-8059-4288-A6D9-B4D1ACF84383}" srcOrd="0" destOrd="0" presId="urn:microsoft.com/office/officeart/2008/layout/PictureAccentBlocks"/>
    <dgm:cxn modelId="{C753A834-A755-49E1-BC38-DDB2F1F6B365}" type="presOf" srcId="{FA03E254-81B7-4485-BCE2-A1708B31D29D}" destId="{EDF9CFD7-9F06-458E-85D3-1705BCC50AC7}" srcOrd="0" destOrd="0" presId="urn:microsoft.com/office/officeart/2008/layout/PictureAccentBlocks"/>
    <dgm:cxn modelId="{7764C078-7761-4786-9F25-7025FEEFFD53}" srcId="{44ADC047-F0A9-493C-B944-B6153705CC64}" destId="{77946281-2B91-412F-8F8B-5F1C521F1C06}" srcOrd="1" destOrd="0" parTransId="{277A1AAB-DE4C-4069-9BB9-DE5C04D9417C}" sibTransId="{EF009CE2-E7DE-4022-B082-7751A76CE3B0}"/>
    <dgm:cxn modelId="{86644288-61DA-44B4-A29A-DC0CFF43D7EE}" type="presOf" srcId="{77946281-2B91-412F-8F8B-5F1C521F1C06}" destId="{7F515CE9-88B1-466B-A986-B29E49E7D094}" srcOrd="0" destOrd="0" presId="urn:microsoft.com/office/officeart/2008/layout/PictureAccentBlocks"/>
    <dgm:cxn modelId="{ED9F5ECF-256D-4A8E-9583-954BFB69BC3F}" type="presOf" srcId="{0EE2059B-482A-460D-9F1F-070039019A86}" destId="{7F5EBCF5-8B80-4554-ABF9-BA682E42A513}" srcOrd="0" destOrd="0" presId="urn:microsoft.com/office/officeart/2008/layout/PictureAccentBlocks"/>
    <dgm:cxn modelId="{1CEE84E0-FF93-443E-BCD5-D340A8919DF8}" srcId="{44ADC047-F0A9-493C-B944-B6153705CC64}" destId="{0EE2059B-482A-460D-9F1F-070039019A86}" srcOrd="0" destOrd="0" parTransId="{B4790D56-0F83-4D22-AA99-2E2343006695}" sibTransId="{109A1667-1680-4303-9E04-A6A306B9600D}"/>
    <dgm:cxn modelId="{40EDA8B2-D575-4837-99B3-A06DFFBDFFB3}" type="presParOf" srcId="{63F87581-8059-4288-A6D9-B4D1ACF84383}" destId="{18C22E11-47DB-4299-A75C-A3A42DEDE3B5}" srcOrd="0" destOrd="0" presId="urn:microsoft.com/office/officeart/2008/layout/PictureAccentBlocks"/>
    <dgm:cxn modelId="{D5F4E4F3-84EF-45AB-BB67-B27E0540CE0E}" type="presParOf" srcId="{18C22E11-47DB-4299-A75C-A3A42DEDE3B5}" destId="{18F343FD-7199-4B92-B2A5-39A79CCD0139}" srcOrd="0" destOrd="0" presId="urn:microsoft.com/office/officeart/2008/layout/PictureAccentBlocks"/>
    <dgm:cxn modelId="{B79E58F1-FD10-488F-BC77-2E869DC23D3F}" type="presParOf" srcId="{18C22E11-47DB-4299-A75C-A3A42DEDE3B5}" destId="{7F5EBCF5-8B80-4554-ABF9-BA682E42A513}" srcOrd="1" destOrd="0" presId="urn:microsoft.com/office/officeart/2008/layout/PictureAccentBlocks"/>
    <dgm:cxn modelId="{E62EE74B-EA48-4C64-8127-9FE8852BB3D7}" type="presParOf" srcId="{63F87581-8059-4288-A6D9-B4D1ACF84383}" destId="{B3B767BD-029E-4A84-BD9F-68C2A7FF51FD}" srcOrd="1" destOrd="0" presId="urn:microsoft.com/office/officeart/2008/layout/PictureAccentBlocks"/>
    <dgm:cxn modelId="{F97CEA2D-CF59-40FE-9BBA-70434E59B601}" type="presParOf" srcId="{63F87581-8059-4288-A6D9-B4D1ACF84383}" destId="{7C0BF165-8421-4A5E-B33A-1AB6DF53B8E0}" srcOrd="2" destOrd="0" presId="urn:microsoft.com/office/officeart/2008/layout/PictureAccentBlocks"/>
    <dgm:cxn modelId="{B53EC3B5-B950-4632-9705-74AF7DDDFFD2}" type="presParOf" srcId="{7C0BF165-8421-4A5E-B33A-1AB6DF53B8E0}" destId="{CFA40BDD-339C-43CB-8052-49BCB7411611}" srcOrd="0" destOrd="0" presId="urn:microsoft.com/office/officeart/2008/layout/PictureAccentBlocks"/>
    <dgm:cxn modelId="{2F92069E-8773-4A81-869C-2E595838DE96}" type="presParOf" srcId="{7C0BF165-8421-4A5E-B33A-1AB6DF53B8E0}" destId="{7F515CE9-88B1-466B-A986-B29E49E7D094}" srcOrd="1" destOrd="0" presId="urn:microsoft.com/office/officeart/2008/layout/PictureAccentBlocks"/>
    <dgm:cxn modelId="{A4FA4B65-5A95-4FBC-9586-8EF1451B6776}" type="presParOf" srcId="{63F87581-8059-4288-A6D9-B4D1ACF84383}" destId="{3C1B4EC6-E5A5-4219-BC8C-34AE5B2F4B70}" srcOrd="3" destOrd="0" presId="urn:microsoft.com/office/officeart/2008/layout/PictureAccentBlocks"/>
    <dgm:cxn modelId="{5FDD71B8-694A-4C41-A5D4-FB4046A095E6}" type="presParOf" srcId="{63F87581-8059-4288-A6D9-B4D1ACF84383}" destId="{1D724E83-BAFE-4B87-BF7B-AA6746FB0EE3}" srcOrd="4" destOrd="0" presId="urn:microsoft.com/office/officeart/2008/layout/PictureAccentBlocks"/>
    <dgm:cxn modelId="{E16E7630-7D9B-4A3C-BB36-136B698F5661}" type="presParOf" srcId="{1D724E83-BAFE-4B87-BF7B-AA6746FB0EE3}" destId="{380E23F7-5786-4D38-9086-773F5AA94410}" srcOrd="0" destOrd="0" presId="urn:microsoft.com/office/officeart/2008/layout/PictureAccentBlocks"/>
    <dgm:cxn modelId="{12FE3CBF-03AF-4C46-8C47-2288AAFDEC19}" type="presParOf" srcId="{1D724E83-BAFE-4B87-BF7B-AA6746FB0EE3}" destId="{EDF9CFD7-9F06-458E-85D3-1705BCC50AC7}" srcOrd="1" destOrd="0" presId="urn:microsoft.com/office/officeart/2008/layout/PictureAccent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1E951B-3B0A-4A87-8B0B-36980E78FC15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ACACB2B9-7321-470E-9956-30A55C1F0C0A}">
      <dgm:prSet phldrT="[Text]" phldr="0"/>
      <dgm:spPr/>
      <dgm:t>
        <a:bodyPr/>
        <a:lstStyle/>
        <a:p>
          <a:r>
            <a:rPr lang="en-IE" dirty="0"/>
            <a:t>SRS</a:t>
          </a:r>
        </a:p>
      </dgm:t>
    </dgm:pt>
    <dgm:pt modelId="{CB418A00-A594-4533-AC33-E7240F17B5DE}" type="parTrans" cxnId="{B215EC6C-66A0-4582-A5C6-243E95950DBA}">
      <dgm:prSet/>
      <dgm:spPr/>
      <dgm:t>
        <a:bodyPr/>
        <a:lstStyle/>
        <a:p>
          <a:endParaRPr lang="en-IE"/>
        </a:p>
      </dgm:t>
    </dgm:pt>
    <dgm:pt modelId="{A81DEAB3-4166-4D06-A7CC-792B0FA29FAA}" type="sibTrans" cxnId="{B215EC6C-66A0-4582-A5C6-243E95950DBA}">
      <dgm:prSet/>
      <dgm:spPr/>
      <dgm:t>
        <a:bodyPr/>
        <a:lstStyle/>
        <a:p>
          <a:endParaRPr lang="en-IE"/>
        </a:p>
      </dgm:t>
    </dgm:pt>
    <dgm:pt modelId="{48F36CC9-7278-4A6E-B28F-AA4AD2F7DDD9}">
      <dgm:prSet phldrT="[Text]" phldr="0"/>
      <dgm:spPr/>
      <dgm:t>
        <a:bodyPr/>
        <a:lstStyle/>
        <a:p>
          <a:r>
            <a:rPr lang="en-IE" dirty="0"/>
            <a:t>Post-Primary</a:t>
          </a:r>
        </a:p>
      </dgm:t>
    </dgm:pt>
    <dgm:pt modelId="{D2B8B0E8-5FDA-44A8-A415-111D8A9582F4}" type="parTrans" cxnId="{5BDE1CD5-028E-47E1-A889-4B4AB5B6DE76}">
      <dgm:prSet/>
      <dgm:spPr/>
      <dgm:t>
        <a:bodyPr/>
        <a:lstStyle/>
        <a:p>
          <a:endParaRPr lang="en-IE"/>
        </a:p>
      </dgm:t>
    </dgm:pt>
    <dgm:pt modelId="{31BDCFF6-13F0-4600-8E06-719586CB1764}" type="sibTrans" cxnId="{5BDE1CD5-028E-47E1-A889-4B4AB5B6DE76}">
      <dgm:prSet/>
      <dgm:spPr/>
      <dgm:t>
        <a:bodyPr/>
        <a:lstStyle/>
        <a:p>
          <a:endParaRPr lang="en-IE"/>
        </a:p>
      </dgm:t>
    </dgm:pt>
    <dgm:pt modelId="{94B1D113-DF75-4B86-BCDE-B0CCF53B0F3F}">
      <dgm:prSet phldrT="[Text]" phldr="0"/>
      <dgm:spPr/>
      <dgm:t>
        <a:bodyPr/>
        <a:lstStyle/>
        <a:p>
          <a:r>
            <a:rPr lang="en-IE" dirty="0"/>
            <a:t>Post-Leaving Cert</a:t>
          </a:r>
        </a:p>
      </dgm:t>
    </dgm:pt>
    <dgm:pt modelId="{780C631E-39DA-4DC1-A01C-A4E09BFEB4A4}" type="parTrans" cxnId="{27DD9F5C-D7A9-43E4-BD45-398E5D9D2BDE}">
      <dgm:prSet/>
      <dgm:spPr/>
      <dgm:t>
        <a:bodyPr/>
        <a:lstStyle/>
        <a:p>
          <a:endParaRPr lang="en-IE"/>
        </a:p>
      </dgm:t>
    </dgm:pt>
    <dgm:pt modelId="{42D32376-EFD4-43BA-83A5-F0C09D5A8664}" type="sibTrans" cxnId="{27DD9F5C-D7A9-43E4-BD45-398E5D9D2BDE}">
      <dgm:prSet/>
      <dgm:spPr/>
      <dgm:t>
        <a:bodyPr/>
        <a:lstStyle/>
        <a:p>
          <a:endParaRPr lang="en-IE"/>
        </a:p>
      </dgm:t>
    </dgm:pt>
    <dgm:pt modelId="{F954E47D-D48E-4646-8B98-9F3703650C03}">
      <dgm:prSet phldrT="[Text]" phldr="0"/>
      <dgm:spPr/>
      <dgm:t>
        <a:bodyPr/>
        <a:lstStyle/>
        <a:p>
          <a:r>
            <a:rPr lang="en-IE" dirty="0"/>
            <a:t>SUSI Grants</a:t>
          </a:r>
        </a:p>
      </dgm:t>
    </dgm:pt>
    <dgm:pt modelId="{418807D0-6B65-4E00-92E8-08CC8BD82310}" type="parTrans" cxnId="{13F8052E-5FBA-4DC6-8146-8B9D81F46C68}">
      <dgm:prSet/>
      <dgm:spPr/>
      <dgm:t>
        <a:bodyPr/>
        <a:lstStyle/>
        <a:p>
          <a:endParaRPr lang="en-IE"/>
        </a:p>
      </dgm:t>
    </dgm:pt>
    <dgm:pt modelId="{D8B1A1CE-5CAB-457A-9EB9-AE0BC552BC69}" type="sibTrans" cxnId="{13F8052E-5FBA-4DC6-8146-8B9D81F46C68}">
      <dgm:prSet/>
      <dgm:spPr/>
      <dgm:t>
        <a:bodyPr/>
        <a:lstStyle/>
        <a:p>
          <a:endParaRPr lang="en-IE"/>
        </a:p>
      </dgm:t>
    </dgm:pt>
    <dgm:pt modelId="{4E49C13D-6FE8-4839-8282-5FDB6271B371}">
      <dgm:prSet phldrT="[Text]" phldr="0"/>
      <dgm:spPr/>
      <dgm:t>
        <a:bodyPr/>
        <a:lstStyle/>
        <a:p>
          <a:r>
            <a:rPr lang="en-IE" dirty="0"/>
            <a:t>DIS</a:t>
          </a:r>
        </a:p>
      </dgm:t>
    </dgm:pt>
    <dgm:pt modelId="{DFCD3575-05ED-4452-8367-5D32C34D6DB9}" type="parTrans" cxnId="{0760BC68-B5FF-4C1D-A971-760477ABC01D}">
      <dgm:prSet/>
      <dgm:spPr/>
      <dgm:t>
        <a:bodyPr/>
        <a:lstStyle/>
        <a:p>
          <a:endParaRPr lang="en-IE"/>
        </a:p>
      </dgm:t>
    </dgm:pt>
    <dgm:pt modelId="{0D4BE1C5-8C54-422B-AC79-9EE75CB98578}" type="sibTrans" cxnId="{0760BC68-B5FF-4C1D-A971-760477ABC01D}">
      <dgm:prSet/>
      <dgm:spPr/>
      <dgm:t>
        <a:bodyPr/>
        <a:lstStyle/>
        <a:p>
          <a:endParaRPr lang="en-IE"/>
        </a:p>
      </dgm:t>
    </dgm:pt>
    <dgm:pt modelId="{F2F3DFA0-3CEB-4CC1-A836-F71FF47D147F}" type="pres">
      <dgm:prSet presAssocID="{931E951B-3B0A-4A87-8B0B-36980E78FC15}" presName="composite" presStyleCnt="0">
        <dgm:presLayoutVars>
          <dgm:chMax val="1"/>
          <dgm:dir/>
          <dgm:resizeHandles val="exact"/>
        </dgm:presLayoutVars>
      </dgm:prSet>
      <dgm:spPr/>
    </dgm:pt>
    <dgm:pt modelId="{FA40F114-85A8-4AAA-813A-746CC32F6B3A}" type="pres">
      <dgm:prSet presAssocID="{931E951B-3B0A-4A87-8B0B-36980E78FC15}" presName="radial" presStyleCnt="0">
        <dgm:presLayoutVars>
          <dgm:animLvl val="ctr"/>
        </dgm:presLayoutVars>
      </dgm:prSet>
      <dgm:spPr/>
    </dgm:pt>
    <dgm:pt modelId="{17B47414-A01D-416E-91A0-55EF00C729D8}" type="pres">
      <dgm:prSet presAssocID="{ACACB2B9-7321-470E-9956-30A55C1F0C0A}" presName="centerShape" presStyleLbl="vennNode1" presStyleIdx="0" presStyleCnt="5"/>
      <dgm:spPr/>
    </dgm:pt>
    <dgm:pt modelId="{A23714F7-4CF4-4C97-B96D-FFB241564489}" type="pres">
      <dgm:prSet presAssocID="{48F36CC9-7278-4A6E-B28F-AA4AD2F7DDD9}" presName="node" presStyleLbl="vennNode1" presStyleIdx="1" presStyleCnt="5">
        <dgm:presLayoutVars>
          <dgm:bulletEnabled val="1"/>
        </dgm:presLayoutVars>
      </dgm:prSet>
      <dgm:spPr/>
    </dgm:pt>
    <dgm:pt modelId="{B70B0CEF-436B-4A81-9914-803666A41B69}" type="pres">
      <dgm:prSet presAssocID="{94B1D113-DF75-4B86-BCDE-B0CCF53B0F3F}" presName="node" presStyleLbl="vennNode1" presStyleIdx="2" presStyleCnt="5">
        <dgm:presLayoutVars>
          <dgm:bulletEnabled val="1"/>
        </dgm:presLayoutVars>
      </dgm:prSet>
      <dgm:spPr/>
    </dgm:pt>
    <dgm:pt modelId="{4CAB031A-FD07-4BDD-A7F6-58B25B579A4B}" type="pres">
      <dgm:prSet presAssocID="{F954E47D-D48E-4646-8B98-9F3703650C03}" presName="node" presStyleLbl="vennNode1" presStyleIdx="3" presStyleCnt="5">
        <dgm:presLayoutVars>
          <dgm:bulletEnabled val="1"/>
        </dgm:presLayoutVars>
      </dgm:prSet>
      <dgm:spPr/>
    </dgm:pt>
    <dgm:pt modelId="{3879771C-9CD6-4508-8D7B-ED13DB791441}" type="pres">
      <dgm:prSet presAssocID="{4E49C13D-6FE8-4839-8282-5FDB6271B371}" presName="node" presStyleLbl="vennNode1" presStyleIdx="4" presStyleCnt="5">
        <dgm:presLayoutVars>
          <dgm:bulletEnabled val="1"/>
        </dgm:presLayoutVars>
      </dgm:prSet>
      <dgm:spPr/>
    </dgm:pt>
  </dgm:ptLst>
  <dgm:cxnLst>
    <dgm:cxn modelId="{D57B8A08-7B03-4858-9EED-2CE9D606905F}" type="presOf" srcId="{94B1D113-DF75-4B86-BCDE-B0CCF53B0F3F}" destId="{B70B0CEF-436B-4A81-9914-803666A41B69}" srcOrd="0" destOrd="0" presId="urn:microsoft.com/office/officeart/2005/8/layout/radial3"/>
    <dgm:cxn modelId="{13F8052E-5FBA-4DC6-8146-8B9D81F46C68}" srcId="{ACACB2B9-7321-470E-9956-30A55C1F0C0A}" destId="{F954E47D-D48E-4646-8B98-9F3703650C03}" srcOrd="2" destOrd="0" parTransId="{418807D0-6B65-4E00-92E8-08CC8BD82310}" sibTransId="{D8B1A1CE-5CAB-457A-9EB9-AE0BC552BC69}"/>
    <dgm:cxn modelId="{E32C082E-CFFE-4F94-B7AE-2BD71F20096E}" type="presOf" srcId="{4E49C13D-6FE8-4839-8282-5FDB6271B371}" destId="{3879771C-9CD6-4508-8D7B-ED13DB791441}" srcOrd="0" destOrd="0" presId="urn:microsoft.com/office/officeart/2005/8/layout/radial3"/>
    <dgm:cxn modelId="{4F0B5C35-BA76-4818-8106-90F37E47647E}" type="presOf" srcId="{931E951B-3B0A-4A87-8B0B-36980E78FC15}" destId="{F2F3DFA0-3CEB-4CC1-A836-F71FF47D147F}" srcOrd="0" destOrd="0" presId="urn:microsoft.com/office/officeart/2005/8/layout/radial3"/>
    <dgm:cxn modelId="{27DD9F5C-D7A9-43E4-BD45-398E5D9D2BDE}" srcId="{ACACB2B9-7321-470E-9956-30A55C1F0C0A}" destId="{94B1D113-DF75-4B86-BCDE-B0CCF53B0F3F}" srcOrd="1" destOrd="0" parTransId="{780C631E-39DA-4DC1-A01C-A4E09BFEB4A4}" sibTransId="{42D32376-EFD4-43BA-83A5-F0C09D5A8664}"/>
    <dgm:cxn modelId="{0760BC68-B5FF-4C1D-A971-760477ABC01D}" srcId="{ACACB2B9-7321-470E-9956-30A55C1F0C0A}" destId="{4E49C13D-6FE8-4839-8282-5FDB6271B371}" srcOrd="3" destOrd="0" parTransId="{DFCD3575-05ED-4452-8367-5D32C34D6DB9}" sibTransId="{0D4BE1C5-8C54-422B-AC79-9EE75CB98578}"/>
    <dgm:cxn modelId="{B215EC6C-66A0-4582-A5C6-243E95950DBA}" srcId="{931E951B-3B0A-4A87-8B0B-36980E78FC15}" destId="{ACACB2B9-7321-470E-9956-30A55C1F0C0A}" srcOrd="0" destOrd="0" parTransId="{CB418A00-A594-4533-AC33-E7240F17B5DE}" sibTransId="{A81DEAB3-4166-4D06-A7CC-792B0FA29FAA}"/>
    <dgm:cxn modelId="{7C6D2695-83FC-4D0F-A645-34B67C01A4B9}" type="presOf" srcId="{ACACB2B9-7321-470E-9956-30A55C1F0C0A}" destId="{17B47414-A01D-416E-91A0-55EF00C729D8}" srcOrd="0" destOrd="0" presId="urn:microsoft.com/office/officeart/2005/8/layout/radial3"/>
    <dgm:cxn modelId="{6020969E-6D2D-454E-867F-CB9FA3327F9B}" type="presOf" srcId="{F954E47D-D48E-4646-8B98-9F3703650C03}" destId="{4CAB031A-FD07-4BDD-A7F6-58B25B579A4B}" srcOrd="0" destOrd="0" presId="urn:microsoft.com/office/officeart/2005/8/layout/radial3"/>
    <dgm:cxn modelId="{5BDE1CD5-028E-47E1-A889-4B4AB5B6DE76}" srcId="{ACACB2B9-7321-470E-9956-30A55C1F0C0A}" destId="{48F36CC9-7278-4A6E-B28F-AA4AD2F7DDD9}" srcOrd="0" destOrd="0" parTransId="{D2B8B0E8-5FDA-44A8-A415-111D8A9582F4}" sibTransId="{31BDCFF6-13F0-4600-8E06-719586CB1764}"/>
    <dgm:cxn modelId="{2FA35FF2-8935-451C-B1FF-94F95EF04971}" type="presOf" srcId="{48F36CC9-7278-4A6E-B28F-AA4AD2F7DDD9}" destId="{A23714F7-4CF4-4C97-B96D-FFB241564489}" srcOrd="0" destOrd="0" presId="urn:microsoft.com/office/officeart/2005/8/layout/radial3"/>
    <dgm:cxn modelId="{1AD4C406-D4C6-4761-90CC-A18838D2DD5B}" type="presParOf" srcId="{F2F3DFA0-3CEB-4CC1-A836-F71FF47D147F}" destId="{FA40F114-85A8-4AAA-813A-746CC32F6B3A}" srcOrd="0" destOrd="0" presId="urn:microsoft.com/office/officeart/2005/8/layout/radial3"/>
    <dgm:cxn modelId="{4EE64EB6-21D1-4C3C-8BEE-A69DD75DE188}" type="presParOf" srcId="{FA40F114-85A8-4AAA-813A-746CC32F6B3A}" destId="{17B47414-A01D-416E-91A0-55EF00C729D8}" srcOrd="0" destOrd="0" presId="urn:microsoft.com/office/officeart/2005/8/layout/radial3"/>
    <dgm:cxn modelId="{956D477C-47A2-4568-9834-8B6EC515464F}" type="presParOf" srcId="{FA40F114-85A8-4AAA-813A-746CC32F6B3A}" destId="{A23714F7-4CF4-4C97-B96D-FFB241564489}" srcOrd="1" destOrd="0" presId="urn:microsoft.com/office/officeart/2005/8/layout/radial3"/>
    <dgm:cxn modelId="{B4C19FAF-767E-4F3F-9926-DA2F0E31A256}" type="presParOf" srcId="{FA40F114-85A8-4AAA-813A-746CC32F6B3A}" destId="{B70B0CEF-436B-4A81-9914-803666A41B69}" srcOrd="2" destOrd="0" presId="urn:microsoft.com/office/officeart/2005/8/layout/radial3"/>
    <dgm:cxn modelId="{D32C6158-86EA-4AB8-B36E-F93F26A98D9D}" type="presParOf" srcId="{FA40F114-85A8-4AAA-813A-746CC32F6B3A}" destId="{4CAB031A-FD07-4BDD-A7F6-58B25B579A4B}" srcOrd="3" destOrd="0" presId="urn:microsoft.com/office/officeart/2005/8/layout/radial3"/>
    <dgm:cxn modelId="{0D427856-4653-4861-BFC2-2560F225BD4C}" type="presParOf" srcId="{FA40F114-85A8-4AAA-813A-746CC32F6B3A}" destId="{3879771C-9CD6-4508-8D7B-ED13DB791441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D322CF-3A46-4101-A71D-AF54846805D1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A1DD7234-C31A-4034-B4CE-D2118EE4BC6C}">
      <dgm:prSet phldrT="[Text]" phldr="0"/>
      <dgm:spPr>
        <a:solidFill>
          <a:srgbClr val="4A5D66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Key Facts &amp; Figures</a:t>
          </a:r>
          <a:endParaRPr lang="en-IE" dirty="0">
            <a:solidFill>
              <a:schemeClr val="bg1"/>
            </a:solidFill>
          </a:endParaRPr>
        </a:p>
      </dgm:t>
    </dgm:pt>
    <dgm:pt modelId="{955D67BC-4ED7-4504-9140-619071171260}" type="parTrans" cxnId="{172C1B98-A3F9-4222-A509-45784F620871}">
      <dgm:prSet/>
      <dgm:spPr/>
      <dgm:t>
        <a:bodyPr/>
        <a:lstStyle/>
        <a:p>
          <a:endParaRPr lang="en-IE"/>
        </a:p>
      </dgm:t>
    </dgm:pt>
    <dgm:pt modelId="{50DEE1AA-95A0-4852-A7B1-721F72301225}" type="sibTrans" cxnId="{172C1B98-A3F9-4222-A509-45784F620871}">
      <dgm:prSet/>
      <dgm:spPr/>
      <dgm:t>
        <a:bodyPr/>
        <a:lstStyle/>
        <a:p>
          <a:endParaRPr lang="en-IE"/>
        </a:p>
      </dgm:t>
    </dgm:pt>
    <dgm:pt modelId="{FE456A30-8E03-42F4-99B3-36674FD7B74C}">
      <dgm:prSet phldrT="[Text]" phldr="0"/>
      <dgm:spPr>
        <a:solidFill>
          <a:srgbClr val="4A5D66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Profile of Students with a Disability</a:t>
          </a:r>
          <a:endParaRPr lang="en-IE" dirty="0">
            <a:solidFill>
              <a:schemeClr val="bg1"/>
            </a:solidFill>
          </a:endParaRPr>
        </a:p>
      </dgm:t>
    </dgm:pt>
    <dgm:pt modelId="{DF94E893-9AC0-48C8-BBD0-1C990F7F1D3D}" type="parTrans" cxnId="{9F1B1A3C-09EF-4A82-9EB3-8F98022E5F63}">
      <dgm:prSet/>
      <dgm:spPr/>
      <dgm:t>
        <a:bodyPr/>
        <a:lstStyle/>
        <a:p>
          <a:endParaRPr lang="en-IE"/>
        </a:p>
      </dgm:t>
    </dgm:pt>
    <dgm:pt modelId="{925342B4-049A-4DE9-A1FF-DF5F9CBAFA5C}" type="sibTrans" cxnId="{9F1B1A3C-09EF-4A82-9EB3-8F98022E5F63}">
      <dgm:prSet/>
      <dgm:spPr/>
      <dgm:t>
        <a:bodyPr/>
        <a:lstStyle/>
        <a:p>
          <a:endParaRPr lang="en-IE"/>
        </a:p>
      </dgm:t>
    </dgm:pt>
    <dgm:pt modelId="{52467B57-1DC2-48AC-827E-34D3CF3745E6}">
      <dgm:prSet phldrT="[Text]" phldr="0"/>
      <dgm:spPr>
        <a:solidFill>
          <a:srgbClr val="4A5D66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Socio-Economic Profiles</a:t>
          </a:r>
          <a:endParaRPr lang="en-IE" dirty="0">
            <a:solidFill>
              <a:schemeClr val="bg1"/>
            </a:solidFill>
          </a:endParaRPr>
        </a:p>
      </dgm:t>
    </dgm:pt>
    <dgm:pt modelId="{6E09EF8B-89AA-4C95-927D-DE3A1D14C043}" type="parTrans" cxnId="{39B791CB-2A10-4238-9D1B-06F4A0A108DC}">
      <dgm:prSet/>
      <dgm:spPr/>
      <dgm:t>
        <a:bodyPr/>
        <a:lstStyle/>
        <a:p>
          <a:endParaRPr lang="en-IE"/>
        </a:p>
      </dgm:t>
    </dgm:pt>
    <dgm:pt modelId="{2F049B06-D0C5-43FE-BA01-0C1D56EE4C44}" type="sibTrans" cxnId="{39B791CB-2A10-4238-9D1B-06F4A0A108DC}">
      <dgm:prSet/>
      <dgm:spPr/>
      <dgm:t>
        <a:bodyPr/>
        <a:lstStyle/>
        <a:p>
          <a:endParaRPr lang="en-IE"/>
        </a:p>
      </dgm:t>
    </dgm:pt>
    <dgm:pt modelId="{BD70186F-5175-47B7-8071-6EF28B6D02FD}">
      <dgm:prSet phldrT="[Text]" phldr="0"/>
      <dgm:spPr>
        <a:solidFill>
          <a:srgbClr val="4A5D66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Progression &amp; Completion</a:t>
          </a:r>
          <a:endParaRPr lang="en-IE" dirty="0">
            <a:solidFill>
              <a:schemeClr val="bg1"/>
            </a:solidFill>
          </a:endParaRPr>
        </a:p>
      </dgm:t>
    </dgm:pt>
    <dgm:pt modelId="{8A5485A2-2A49-4BFA-B0FC-F4EDD4365F4E}" type="parTrans" cxnId="{6E943057-9CF3-485F-AE0D-9AF5541EEFF2}">
      <dgm:prSet/>
      <dgm:spPr/>
      <dgm:t>
        <a:bodyPr/>
        <a:lstStyle/>
        <a:p>
          <a:endParaRPr lang="en-IE"/>
        </a:p>
      </dgm:t>
    </dgm:pt>
    <dgm:pt modelId="{09068531-9A87-4C33-BBD3-B0568AFD438F}" type="sibTrans" cxnId="{6E943057-9CF3-485F-AE0D-9AF5541EEFF2}">
      <dgm:prSet/>
      <dgm:spPr/>
      <dgm:t>
        <a:bodyPr/>
        <a:lstStyle/>
        <a:p>
          <a:endParaRPr lang="en-IE"/>
        </a:p>
      </dgm:t>
    </dgm:pt>
    <dgm:pt modelId="{57746E53-2516-4907-B0CB-49CE71A12E8D}">
      <dgm:prSet phldrT="[Text]" phldr="0"/>
      <dgm:spPr>
        <a:solidFill>
          <a:srgbClr val="4A5D66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Graduate Outcomes for Access Groups</a:t>
          </a:r>
          <a:endParaRPr lang="en-IE" dirty="0">
            <a:solidFill>
              <a:schemeClr val="bg1"/>
            </a:solidFill>
          </a:endParaRPr>
        </a:p>
      </dgm:t>
    </dgm:pt>
    <dgm:pt modelId="{C92D3F33-E55A-4AA0-AA6F-BD39C525DB20}" type="parTrans" cxnId="{44AE187D-F99A-4FD8-8C97-58F004CF99CB}">
      <dgm:prSet/>
      <dgm:spPr/>
      <dgm:t>
        <a:bodyPr/>
        <a:lstStyle/>
        <a:p>
          <a:endParaRPr lang="en-IE"/>
        </a:p>
      </dgm:t>
    </dgm:pt>
    <dgm:pt modelId="{990A90B4-D5A7-4F64-8404-FCBF4D3DD040}" type="sibTrans" cxnId="{44AE187D-F99A-4FD8-8C97-58F004CF99CB}">
      <dgm:prSet/>
      <dgm:spPr/>
      <dgm:t>
        <a:bodyPr/>
        <a:lstStyle/>
        <a:p>
          <a:endParaRPr lang="en-IE"/>
        </a:p>
      </dgm:t>
    </dgm:pt>
    <dgm:pt modelId="{BBE3766D-C1FF-4F5B-B765-C1D765E1F57F}">
      <dgm:prSet phldrT="[Text]" phldr="0"/>
      <dgm:spPr>
        <a:solidFill>
          <a:srgbClr val="4A5D66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HEA-SUSI Data Linking</a:t>
          </a:r>
          <a:endParaRPr lang="en-IE" dirty="0">
            <a:solidFill>
              <a:schemeClr val="bg1"/>
            </a:solidFill>
          </a:endParaRPr>
        </a:p>
      </dgm:t>
    </dgm:pt>
    <dgm:pt modelId="{A8285DB3-CCBF-4CCF-8BEF-2C5165ECE557}" type="parTrans" cxnId="{30D1CE40-4992-449C-B3CA-14FD297DA969}">
      <dgm:prSet/>
      <dgm:spPr/>
      <dgm:t>
        <a:bodyPr/>
        <a:lstStyle/>
        <a:p>
          <a:endParaRPr lang="en-IE"/>
        </a:p>
      </dgm:t>
    </dgm:pt>
    <dgm:pt modelId="{03AA44FA-ABB0-4D81-97BC-E52438E73F6F}" type="sibTrans" cxnId="{30D1CE40-4992-449C-B3CA-14FD297DA969}">
      <dgm:prSet/>
      <dgm:spPr/>
      <dgm:t>
        <a:bodyPr/>
        <a:lstStyle/>
        <a:p>
          <a:endParaRPr lang="en-IE"/>
        </a:p>
      </dgm:t>
    </dgm:pt>
    <dgm:pt modelId="{50A42B29-0E85-4BBF-B1D6-1CB9F902E5E9}" type="pres">
      <dgm:prSet presAssocID="{C5D322CF-3A46-4101-A71D-AF54846805D1}" presName="diagram" presStyleCnt="0">
        <dgm:presLayoutVars>
          <dgm:dir/>
        </dgm:presLayoutVars>
      </dgm:prSet>
      <dgm:spPr/>
    </dgm:pt>
    <dgm:pt modelId="{0CA86945-6575-45EF-B618-6A611B82FF3A}" type="pres">
      <dgm:prSet presAssocID="{A1DD7234-C31A-4034-B4CE-D2118EE4BC6C}" presName="composite" presStyleCnt="0"/>
      <dgm:spPr/>
    </dgm:pt>
    <dgm:pt modelId="{05A4F5D7-2EC2-4BA9-9137-A87AB1DA71B7}" type="pres">
      <dgm:prSet presAssocID="{A1DD7234-C31A-4034-B4CE-D2118EE4BC6C}" presName="Image" presStyleLbl="bgShp" presStyleIdx="0" presStyleCnt="6"/>
      <dgm:spPr>
        <a:blipFill>
          <a:blip xmlns:r="http://schemas.openxmlformats.org/officeDocument/2006/relationships" r:embed="rId7"/>
          <a:srcRect/>
          <a:stretch>
            <a:fillRect l="-3000" r="-3000"/>
          </a:stretch>
        </a:blipFill>
        <a:ln>
          <a:solidFill>
            <a:srgbClr val="213453"/>
          </a:solidFill>
        </a:ln>
      </dgm:spPr>
    </dgm:pt>
    <dgm:pt modelId="{6F5A4CDC-27AA-4C15-8562-138D91E26D70}" type="pres">
      <dgm:prSet presAssocID="{A1DD7234-C31A-4034-B4CE-D2118EE4BC6C}" presName="Parent" presStyleLbl="node0" presStyleIdx="0" presStyleCnt="6">
        <dgm:presLayoutVars>
          <dgm:bulletEnabled val="1"/>
        </dgm:presLayoutVars>
      </dgm:prSet>
      <dgm:spPr/>
    </dgm:pt>
    <dgm:pt modelId="{3900DCCD-82C5-4305-8A74-2301C0328479}" type="pres">
      <dgm:prSet presAssocID="{50DEE1AA-95A0-4852-A7B1-721F72301225}" presName="sibTrans" presStyleCnt="0"/>
      <dgm:spPr/>
    </dgm:pt>
    <dgm:pt modelId="{1ACE2BFF-EEB2-4EF9-90BD-B8AD5B68D6B7}" type="pres">
      <dgm:prSet presAssocID="{52467B57-1DC2-48AC-827E-34D3CF3745E6}" presName="composite" presStyleCnt="0"/>
      <dgm:spPr/>
    </dgm:pt>
    <dgm:pt modelId="{A8BA12C7-0F26-481A-A35F-817214718EE9}" type="pres">
      <dgm:prSet presAssocID="{52467B57-1DC2-48AC-827E-34D3CF3745E6}" presName="Image" presStyleLbl="bgShp" presStyleIdx="1" presStyleCnt="6"/>
      <dgm:spPr>
        <a:blipFill>
          <a:blip xmlns:r="http://schemas.openxmlformats.org/officeDocument/2006/relationships" r:embed="rId8"/>
          <a:srcRect/>
          <a:stretch>
            <a:fillRect l="-3000" r="-3000"/>
          </a:stretch>
        </a:blipFill>
        <a:ln>
          <a:solidFill>
            <a:srgbClr val="213453"/>
          </a:solidFill>
        </a:ln>
      </dgm:spPr>
    </dgm:pt>
    <dgm:pt modelId="{F4166A47-15AA-4DF1-A938-973B4E7B8CBC}" type="pres">
      <dgm:prSet presAssocID="{52467B57-1DC2-48AC-827E-34D3CF3745E6}" presName="Parent" presStyleLbl="node0" presStyleIdx="1" presStyleCnt="6">
        <dgm:presLayoutVars>
          <dgm:bulletEnabled val="1"/>
        </dgm:presLayoutVars>
      </dgm:prSet>
      <dgm:spPr/>
    </dgm:pt>
    <dgm:pt modelId="{A9C6C4F1-116C-4B67-AF38-975A21FEA834}" type="pres">
      <dgm:prSet presAssocID="{2F049B06-D0C5-43FE-BA01-0C1D56EE4C44}" presName="sibTrans" presStyleCnt="0"/>
      <dgm:spPr/>
    </dgm:pt>
    <dgm:pt modelId="{C3D88E30-6322-4113-BE09-A0F253591F2D}" type="pres">
      <dgm:prSet presAssocID="{FE456A30-8E03-42F4-99B3-36674FD7B74C}" presName="composite" presStyleCnt="0"/>
      <dgm:spPr/>
    </dgm:pt>
    <dgm:pt modelId="{530F5D29-C1BE-41BA-95BE-5FCFDC4CCE4E}" type="pres">
      <dgm:prSet presAssocID="{FE456A30-8E03-42F4-99B3-36674FD7B74C}" presName="Image" presStyleLbl="bgShp" presStyleIdx="2" presStyleCnt="6"/>
      <dgm:spPr>
        <a:blipFill>
          <a:blip xmlns:r="http://schemas.openxmlformats.org/officeDocument/2006/relationships" r:embed="rId9"/>
          <a:srcRect/>
          <a:stretch>
            <a:fillRect l="-27000" r="-27000"/>
          </a:stretch>
        </a:blipFill>
        <a:ln>
          <a:solidFill>
            <a:srgbClr val="213453"/>
          </a:solidFill>
        </a:ln>
      </dgm:spPr>
    </dgm:pt>
    <dgm:pt modelId="{6D67E69C-EB04-4CBA-8235-0649769C1CB1}" type="pres">
      <dgm:prSet presAssocID="{FE456A30-8E03-42F4-99B3-36674FD7B74C}" presName="Parent" presStyleLbl="node0" presStyleIdx="2" presStyleCnt="6">
        <dgm:presLayoutVars>
          <dgm:bulletEnabled val="1"/>
        </dgm:presLayoutVars>
      </dgm:prSet>
      <dgm:spPr/>
    </dgm:pt>
    <dgm:pt modelId="{93386E84-85CE-445B-AA87-8F138C91038B}" type="pres">
      <dgm:prSet presAssocID="{925342B4-049A-4DE9-A1FF-DF5F9CBAFA5C}" presName="sibTrans" presStyleCnt="0"/>
      <dgm:spPr/>
    </dgm:pt>
    <dgm:pt modelId="{20A82DA5-D8E7-4CCE-8D3F-DC2D5F3D2C42}" type="pres">
      <dgm:prSet presAssocID="{BD70186F-5175-47B7-8071-6EF28B6D02FD}" presName="composite" presStyleCnt="0"/>
      <dgm:spPr/>
    </dgm:pt>
    <dgm:pt modelId="{4D72FE9F-ADFF-486E-8BA2-3ED44240B50F}" type="pres">
      <dgm:prSet presAssocID="{BD70186F-5175-47B7-8071-6EF28B6D02FD}" presName="Image" presStyleLbl="bgShp" presStyleIdx="3" presStyleCnt="6"/>
      <dgm:spPr>
        <a:blipFill>
          <a:blip xmlns:r="http://schemas.openxmlformats.org/officeDocument/2006/relationships" r:embed="rId10"/>
          <a:srcRect/>
          <a:stretch>
            <a:fillRect l="-3000" r="-3000"/>
          </a:stretch>
        </a:blipFill>
        <a:ln>
          <a:solidFill>
            <a:srgbClr val="213453"/>
          </a:solidFill>
        </a:ln>
      </dgm:spPr>
    </dgm:pt>
    <dgm:pt modelId="{F85E7BAF-CE88-49DD-B436-7A5EF6D9475C}" type="pres">
      <dgm:prSet presAssocID="{BD70186F-5175-47B7-8071-6EF28B6D02FD}" presName="Parent" presStyleLbl="node0" presStyleIdx="3" presStyleCnt="6">
        <dgm:presLayoutVars>
          <dgm:bulletEnabled val="1"/>
        </dgm:presLayoutVars>
      </dgm:prSet>
      <dgm:spPr/>
    </dgm:pt>
    <dgm:pt modelId="{8D18BF06-300C-43F3-AB39-C0C9172EC537}" type="pres">
      <dgm:prSet presAssocID="{09068531-9A87-4C33-BBD3-B0568AFD438F}" presName="sibTrans" presStyleCnt="0"/>
      <dgm:spPr/>
    </dgm:pt>
    <dgm:pt modelId="{1FEB134E-DDE3-48D0-BD90-88EBBC429459}" type="pres">
      <dgm:prSet presAssocID="{57746E53-2516-4907-B0CB-49CE71A12E8D}" presName="composite" presStyleCnt="0"/>
      <dgm:spPr/>
    </dgm:pt>
    <dgm:pt modelId="{DF18FA4F-21B5-4040-93D0-C140C00E6A13}" type="pres">
      <dgm:prSet presAssocID="{57746E53-2516-4907-B0CB-49CE71A12E8D}" presName="Image" presStyleLbl="bgShp" presStyleIdx="4" presStyleCnt="6"/>
      <dgm:spPr>
        <a:blipFill>
          <a:blip xmlns:r="http://schemas.openxmlformats.org/officeDocument/2006/relationships" r:embed="rId11"/>
          <a:srcRect/>
          <a:stretch>
            <a:fillRect l="-2000" r="-2000"/>
          </a:stretch>
        </a:blipFill>
        <a:ln>
          <a:solidFill>
            <a:srgbClr val="213453"/>
          </a:solidFill>
        </a:ln>
      </dgm:spPr>
    </dgm:pt>
    <dgm:pt modelId="{28BF4A16-0C92-4EB9-A2CB-90A3576B6481}" type="pres">
      <dgm:prSet presAssocID="{57746E53-2516-4907-B0CB-49CE71A12E8D}" presName="Parent" presStyleLbl="node0" presStyleIdx="4" presStyleCnt="6">
        <dgm:presLayoutVars>
          <dgm:bulletEnabled val="1"/>
        </dgm:presLayoutVars>
      </dgm:prSet>
      <dgm:spPr/>
    </dgm:pt>
    <dgm:pt modelId="{B1A5148C-4FD9-459C-9398-4B2A1926671D}" type="pres">
      <dgm:prSet presAssocID="{990A90B4-D5A7-4F64-8404-FCBF4D3DD040}" presName="sibTrans" presStyleCnt="0"/>
      <dgm:spPr/>
    </dgm:pt>
    <dgm:pt modelId="{CCADE223-5934-41DA-B728-56EE8242CA68}" type="pres">
      <dgm:prSet presAssocID="{BBE3766D-C1FF-4F5B-B765-C1D765E1F57F}" presName="composite" presStyleCnt="0"/>
      <dgm:spPr/>
    </dgm:pt>
    <dgm:pt modelId="{A510D223-3428-4F31-8A19-A045B2E554C2}" type="pres">
      <dgm:prSet presAssocID="{BBE3766D-C1FF-4F5B-B765-C1D765E1F57F}" presName="Image" presStyleLbl="bgShp" presStyleIdx="5" presStyleCnt="6"/>
      <dgm:spPr>
        <a:blipFill>
          <a:blip xmlns:r="http://schemas.openxmlformats.org/officeDocument/2006/relationships" r:embed="rId12"/>
          <a:srcRect/>
          <a:stretch>
            <a:fillRect l="-3000" r="-3000"/>
          </a:stretch>
        </a:blipFill>
        <a:ln>
          <a:solidFill>
            <a:srgbClr val="213453"/>
          </a:solidFill>
        </a:ln>
      </dgm:spPr>
    </dgm:pt>
    <dgm:pt modelId="{BCA631DB-22A7-46A0-A7C8-22E96B2CE732}" type="pres">
      <dgm:prSet presAssocID="{BBE3766D-C1FF-4F5B-B765-C1D765E1F57F}" presName="Parent" presStyleLbl="node0" presStyleIdx="5" presStyleCnt="6">
        <dgm:presLayoutVars>
          <dgm:bulletEnabled val="1"/>
        </dgm:presLayoutVars>
      </dgm:prSet>
      <dgm:spPr/>
    </dgm:pt>
  </dgm:ptLst>
  <dgm:cxnLst>
    <dgm:cxn modelId="{046B390D-767B-4319-84FB-C5C6F5884450}" type="presOf" srcId="{52467B57-1DC2-48AC-827E-34D3CF3745E6}" destId="{F4166A47-15AA-4DF1-A938-973B4E7B8CBC}" srcOrd="0" destOrd="0" presId="urn:microsoft.com/office/officeart/2008/layout/BendingPictureCaption"/>
    <dgm:cxn modelId="{27B0D92E-F2DF-44F8-B46C-1677E7A919AC}" type="presOf" srcId="{57746E53-2516-4907-B0CB-49CE71A12E8D}" destId="{28BF4A16-0C92-4EB9-A2CB-90A3576B6481}" srcOrd="0" destOrd="0" presId="urn:microsoft.com/office/officeart/2008/layout/BendingPictureCaption"/>
    <dgm:cxn modelId="{9F1B1A3C-09EF-4A82-9EB3-8F98022E5F63}" srcId="{C5D322CF-3A46-4101-A71D-AF54846805D1}" destId="{FE456A30-8E03-42F4-99B3-36674FD7B74C}" srcOrd="2" destOrd="0" parTransId="{DF94E893-9AC0-48C8-BBD0-1C990F7F1D3D}" sibTransId="{925342B4-049A-4DE9-A1FF-DF5F9CBAFA5C}"/>
    <dgm:cxn modelId="{30D1CE40-4992-449C-B3CA-14FD297DA969}" srcId="{C5D322CF-3A46-4101-A71D-AF54846805D1}" destId="{BBE3766D-C1FF-4F5B-B765-C1D765E1F57F}" srcOrd="5" destOrd="0" parTransId="{A8285DB3-CCBF-4CCF-8BEF-2C5165ECE557}" sibTransId="{03AA44FA-ABB0-4D81-97BC-E52438E73F6F}"/>
    <dgm:cxn modelId="{EF14E84A-9692-4B8E-B7C1-64DBA5ECDDC6}" type="presOf" srcId="{A1DD7234-C31A-4034-B4CE-D2118EE4BC6C}" destId="{6F5A4CDC-27AA-4C15-8562-138D91E26D70}" srcOrd="0" destOrd="0" presId="urn:microsoft.com/office/officeart/2008/layout/BendingPictureCaption"/>
    <dgm:cxn modelId="{6E943057-9CF3-485F-AE0D-9AF5541EEFF2}" srcId="{C5D322CF-3A46-4101-A71D-AF54846805D1}" destId="{BD70186F-5175-47B7-8071-6EF28B6D02FD}" srcOrd="3" destOrd="0" parTransId="{8A5485A2-2A49-4BFA-B0FC-F4EDD4365F4E}" sibTransId="{09068531-9A87-4C33-BBD3-B0568AFD438F}"/>
    <dgm:cxn modelId="{44AE187D-F99A-4FD8-8C97-58F004CF99CB}" srcId="{C5D322CF-3A46-4101-A71D-AF54846805D1}" destId="{57746E53-2516-4907-B0CB-49CE71A12E8D}" srcOrd="4" destOrd="0" parTransId="{C92D3F33-E55A-4AA0-AA6F-BD39C525DB20}" sibTransId="{990A90B4-D5A7-4F64-8404-FCBF4D3DD040}"/>
    <dgm:cxn modelId="{F106358D-0581-47BE-9E9C-C2921338FE51}" type="presOf" srcId="{BD70186F-5175-47B7-8071-6EF28B6D02FD}" destId="{F85E7BAF-CE88-49DD-B436-7A5EF6D9475C}" srcOrd="0" destOrd="0" presId="urn:microsoft.com/office/officeart/2008/layout/BendingPictureCaption"/>
    <dgm:cxn modelId="{172C1B98-A3F9-4222-A509-45784F620871}" srcId="{C5D322CF-3A46-4101-A71D-AF54846805D1}" destId="{A1DD7234-C31A-4034-B4CE-D2118EE4BC6C}" srcOrd="0" destOrd="0" parTransId="{955D67BC-4ED7-4504-9140-619071171260}" sibTransId="{50DEE1AA-95A0-4852-A7B1-721F72301225}"/>
    <dgm:cxn modelId="{3C8031A8-CEEF-49B6-BC2B-1DDEDA9CADFB}" type="presOf" srcId="{FE456A30-8E03-42F4-99B3-36674FD7B74C}" destId="{6D67E69C-EB04-4CBA-8235-0649769C1CB1}" srcOrd="0" destOrd="0" presId="urn:microsoft.com/office/officeart/2008/layout/BendingPictureCaption"/>
    <dgm:cxn modelId="{18905DB1-4441-491B-ABAF-62EC6B97C9A6}" type="presOf" srcId="{BBE3766D-C1FF-4F5B-B765-C1D765E1F57F}" destId="{BCA631DB-22A7-46A0-A7C8-22E96B2CE732}" srcOrd="0" destOrd="0" presId="urn:microsoft.com/office/officeart/2008/layout/BendingPictureCaption"/>
    <dgm:cxn modelId="{62BF4EB3-6AAC-4F39-9126-E0C239BAD4EB}" type="presOf" srcId="{C5D322CF-3A46-4101-A71D-AF54846805D1}" destId="{50A42B29-0E85-4BBF-B1D6-1CB9F902E5E9}" srcOrd="0" destOrd="0" presId="urn:microsoft.com/office/officeart/2008/layout/BendingPictureCaption"/>
    <dgm:cxn modelId="{39B791CB-2A10-4238-9D1B-06F4A0A108DC}" srcId="{C5D322CF-3A46-4101-A71D-AF54846805D1}" destId="{52467B57-1DC2-48AC-827E-34D3CF3745E6}" srcOrd="1" destOrd="0" parTransId="{6E09EF8B-89AA-4C95-927D-DE3A1D14C043}" sibTransId="{2F049B06-D0C5-43FE-BA01-0C1D56EE4C44}"/>
    <dgm:cxn modelId="{99C43AB6-26EB-415E-B92E-EF5AE81427A3}" type="presParOf" srcId="{50A42B29-0E85-4BBF-B1D6-1CB9F902E5E9}" destId="{0CA86945-6575-45EF-B618-6A611B82FF3A}" srcOrd="0" destOrd="0" presId="urn:microsoft.com/office/officeart/2008/layout/BendingPictureCaption"/>
    <dgm:cxn modelId="{50282B89-690F-4C4F-AFE3-B1D00D17E1F5}" type="presParOf" srcId="{0CA86945-6575-45EF-B618-6A611B82FF3A}" destId="{05A4F5D7-2EC2-4BA9-9137-A87AB1DA71B7}" srcOrd="0" destOrd="0" presId="urn:microsoft.com/office/officeart/2008/layout/BendingPictureCaption"/>
    <dgm:cxn modelId="{63009765-D50D-4733-B542-5ED93C720EBA}" type="presParOf" srcId="{0CA86945-6575-45EF-B618-6A611B82FF3A}" destId="{6F5A4CDC-27AA-4C15-8562-138D91E26D70}" srcOrd="1" destOrd="0" presId="urn:microsoft.com/office/officeart/2008/layout/BendingPictureCaption"/>
    <dgm:cxn modelId="{AF841A25-8012-472A-8E31-1082FD4128EF}" type="presParOf" srcId="{50A42B29-0E85-4BBF-B1D6-1CB9F902E5E9}" destId="{3900DCCD-82C5-4305-8A74-2301C0328479}" srcOrd="1" destOrd="0" presId="urn:microsoft.com/office/officeart/2008/layout/BendingPictureCaption"/>
    <dgm:cxn modelId="{6A39E7CE-86F6-470F-9909-66E1AC4432F7}" type="presParOf" srcId="{50A42B29-0E85-4BBF-B1D6-1CB9F902E5E9}" destId="{1ACE2BFF-EEB2-4EF9-90BD-B8AD5B68D6B7}" srcOrd="2" destOrd="0" presId="urn:microsoft.com/office/officeart/2008/layout/BendingPictureCaption"/>
    <dgm:cxn modelId="{52275B72-07B0-45BE-932D-28D39E2597C1}" type="presParOf" srcId="{1ACE2BFF-EEB2-4EF9-90BD-B8AD5B68D6B7}" destId="{A8BA12C7-0F26-481A-A35F-817214718EE9}" srcOrd="0" destOrd="0" presId="urn:microsoft.com/office/officeart/2008/layout/BendingPictureCaption"/>
    <dgm:cxn modelId="{752DA478-6706-4D0D-929A-DCB2D205574C}" type="presParOf" srcId="{1ACE2BFF-EEB2-4EF9-90BD-B8AD5B68D6B7}" destId="{F4166A47-15AA-4DF1-A938-973B4E7B8CBC}" srcOrd="1" destOrd="0" presId="urn:microsoft.com/office/officeart/2008/layout/BendingPictureCaption"/>
    <dgm:cxn modelId="{8D192240-9B49-418D-8DC9-B0B96E178D33}" type="presParOf" srcId="{50A42B29-0E85-4BBF-B1D6-1CB9F902E5E9}" destId="{A9C6C4F1-116C-4B67-AF38-975A21FEA834}" srcOrd="3" destOrd="0" presId="urn:microsoft.com/office/officeart/2008/layout/BendingPictureCaption"/>
    <dgm:cxn modelId="{F5BD3651-D557-4E0A-A2C4-1D77E6FED7BE}" type="presParOf" srcId="{50A42B29-0E85-4BBF-B1D6-1CB9F902E5E9}" destId="{C3D88E30-6322-4113-BE09-A0F253591F2D}" srcOrd="4" destOrd="0" presId="urn:microsoft.com/office/officeart/2008/layout/BendingPictureCaption"/>
    <dgm:cxn modelId="{071A139D-3386-4A1D-B840-AC4D7E3CA518}" type="presParOf" srcId="{C3D88E30-6322-4113-BE09-A0F253591F2D}" destId="{530F5D29-C1BE-41BA-95BE-5FCFDC4CCE4E}" srcOrd="0" destOrd="0" presId="urn:microsoft.com/office/officeart/2008/layout/BendingPictureCaption"/>
    <dgm:cxn modelId="{E17D03B6-2C26-4E3C-8C87-00ECA2C580BA}" type="presParOf" srcId="{C3D88E30-6322-4113-BE09-A0F253591F2D}" destId="{6D67E69C-EB04-4CBA-8235-0649769C1CB1}" srcOrd="1" destOrd="0" presId="urn:microsoft.com/office/officeart/2008/layout/BendingPictureCaption"/>
    <dgm:cxn modelId="{11A1F44C-D6B5-48EF-8757-DB5AC37DA72F}" type="presParOf" srcId="{50A42B29-0E85-4BBF-B1D6-1CB9F902E5E9}" destId="{93386E84-85CE-445B-AA87-8F138C91038B}" srcOrd="5" destOrd="0" presId="urn:microsoft.com/office/officeart/2008/layout/BendingPictureCaption"/>
    <dgm:cxn modelId="{E5F3BA14-D8EE-4D12-851D-496AAE04C7EA}" type="presParOf" srcId="{50A42B29-0E85-4BBF-B1D6-1CB9F902E5E9}" destId="{20A82DA5-D8E7-4CCE-8D3F-DC2D5F3D2C42}" srcOrd="6" destOrd="0" presId="urn:microsoft.com/office/officeart/2008/layout/BendingPictureCaption"/>
    <dgm:cxn modelId="{0ECD030F-5C7C-4125-8348-55CC5E37514A}" type="presParOf" srcId="{20A82DA5-D8E7-4CCE-8D3F-DC2D5F3D2C42}" destId="{4D72FE9F-ADFF-486E-8BA2-3ED44240B50F}" srcOrd="0" destOrd="0" presId="urn:microsoft.com/office/officeart/2008/layout/BendingPictureCaption"/>
    <dgm:cxn modelId="{C5B7E26A-4A8C-41F9-8004-21FC7B5A266F}" type="presParOf" srcId="{20A82DA5-D8E7-4CCE-8D3F-DC2D5F3D2C42}" destId="{F85E7BAF-CE88-49DD-B436-7A5EF6D9475C}" srcOrd="1" destOrd="0" presId="urn:microsoft.com/office/officeart/2008/layout/BendingPictureCaption"/>
    <dgm:cxn modelId="{3664F8E9-7041-4255-BF12-6C5C081C738D}" type="presParOf" srcId="{50A42B29-0E85-4BBF-B1D6-1CB9F902E5E9}" destId="{8D18BF06-300C-43F3-AB39-C0C9172EC537}" srcOrd="7" destOrd="0" presId="urn:microsoft.com/office/officeart/2008/layout/BendingPictureCaption"/>
    <dgm:cxn modelId="{04F40155-299D-48EE-AD84-57F0FE4F4907}" type="presParOf" srcId="{50A42B29-0E85-4BBF-B1D6-1CB9F902E5E9}" destId="{1FEB134E-DDE3-48D0-BD90-88EBBC429459}" srcOrd="8" destOrd="0" presId="urn:microsoft.com/office/officeart/2008/layout/BendingPictureCaption"/>
    <dgm:cxn modelId="{5CA04FF2-D379-44FB-B233-568175603D2D}" type="presParOf" srcId="{1FEB134E-DDE3-48D0-BD90-88EBBC429459}" destId="{DF18FA4F-21B5-4040-93D0-C140C00E6A13}" srcOrd="0" destOrd="0" presId="urn:microsoft.com/office/officeart/2008/layout/BendingPictureCaption"/>
    <dgm:cxn modelId="{F7311D9C-7760-4CB0-A0E8-49DA73CFB0EE}" type="presParOf" srcId="{1FEB134E-DDE3-48D0-BD90-88EBBC429459}" destId="{28BF4A16-0C92-4EB9-A2CB-90A3576B6481}" srcOrd="1" destOrd="0" presId="urn:microsoft.com/office/officeart/2008/layout/BendingPictureCaption"/>
    <dgm:cxn modelId="{9CDCE699-A52D-4F40-A02A-32365E7F37F9}" type="presParOf" srcId="{50A42B29-0E85-4BBF-B1D6-1CB9F902E5E9}" destId="{B1A5148C-4FD9-459C-9398-4B2A1926671D}" srcOrd="9" destOrd="0" presId="urn:microsoft.com/office/officeart/2008/layout/BendingPictureCaption"/>
    <dgm:cxn modelId="{A2C2BB6C-5AF0-4BAD-BF04-C26DF6EF2274}" type="presParOf" srcId="{50A42B29-0E85-4BBF-B1D6-1CB9F902E5E9}" destId="{CCADE223-5934-41DA-B728-56EE8242CA68}" srcOrd="10" destOrd="0" presId="urn:microsoft.com/office/officeart/2008/layout/BendingPictureCaption"/>
    <dgm:cxn modelId="{818A4915-C5EB-45AF-978D-036E79D3F0A9}" type="presParOf" srcId="{CCADE223-5934-41DA-B728-56EE8242CA68}" destId="{A510D223-3428-4F31-8A19-A045B2E554C2}" srcOrd="0" destOrd="0" presId="urn:microsoft.com/office/officeart/2008/layout/BendingPictureCaption"/>
    <dgm:cxn modelId="{37DA1A5F-6C10-4876-B449-3376812645CA}" type="presParOf" srcId="{CCADE223-5934-41DA-B728-56EE8242CA68}" destId="{BCA631DB-22A7-46A0-A7C8-22E96B2CE732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B0F752-EB92-4152-87DD-FE3F9A6F9544}" type="doc">
      <dgm:prSet loTypeId="urn:microsoft.com/office/officeart/2024/layout/NumberedTitle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IE"/>
        </a:p>
      </dgm:t>
    </dgm:pt>
    <dgm:pt modelId="{FA88F876-1D87-4FB2-A842-77BFD9670B0B}">
      <dgm:prSet phldrT="[Text]" phldr="0" custT="1"/>
      <dgm:spPr>
        <a:solidFill>
          <a:schemeClr val="tx2"/>
        </a:solidFill>
      </dgm:spPr>
      <dgm:t>
        <a:bodyPr/>
        <a:lstStyle/>
        <a:p>
          <a:r>
            <a:rPr lang="en-IE" sz="1800" b="0" dirty="0">
              <a:solidFill>
                <a:schemeClr val="bg1"/>
              </a:solidFill>
            </a:rPr>
            <a:t>Pillar 1</a:t>
          </a:r>
        </a:p>
        <a:p>
          <a:r>
            <a:rPr lang="en-IE" sz="1800" b="0" dirty="0">
              <a:solidFill>
                <a:schemeClr val="bg1"/>
              </a:solidFill>
            </a:rPr>
            <a:t>Modern, Secure Digital Infrastructure</a:t>
          </a:r>
        </a:p>
      </dgm:t>
    </dgm:pt>
    <dgm:pt modelId="{A1E39CC1-025F-4612-8854-CEA62F2DDFF4}" type="parTrans" cxnId="{5C5F13A5-014B-414B-BD6B-20B71A0AC758}">
      <dgm:prSet/>
      <dgm:spPr/>
      <dgm:t>
        <a:bodyPr/>
        <a:lstStyle/>
        <a:p>
          <a:endParaRPr lang="en-IE" sz="2800" b="0"/>
        </a:p>
      </dgm:t>
    </dgm:pt>
    <dgm:pt modelId="{2405CE1F-D494-4A6D-B0EE-95EF2E7B03CE}" type="sibTrans" cxnId="{5C5F13A5-014B-414B-BD6B-20B71A0AC758}">
      <dgm:prSet phldrT="1" phldr="0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chemeClr val="tx2"/>
          </a:solidFill>
        </a:ln>
      </dgm:spPr>
      <dgm:t>
        <a:bodyPr/>
        <a:lstStyle/>
        <a:p>
          <a:r>
            <a:rPr sz="4000" b="0" dirty="0"/>
            <a:t>1</a:t>
          </a:r>
        </a:p>
      </dgm:t>
    </dgm:pt>
    <dgm:pt modelId="{07AF6AB4-B0B6-4D35-8686-306CDB7EEB6F}">
      <dgm:prSet phldrT="[Text]" phldr="0" custT="1"/>
      <dgm:spPr>
        <a:solidFill>
          <a:srgbClr val="213453"/>
        </a:solidFill>
      </dgm:spPr>
      <dgm:t>
        <a:bodyPr/>
        <a:lstStyle/>
        <a:p>
          <a:r>
            <a:rPr lang="en-IE" sz="1800" b="0" dirty="0">
              <a:solidFill>
                <a:schemeClr val="bg1"/>
              </a:solidFill>
            </a:rPr>
            <a:t>Pillar 2</a:t>
          </a:r>
        </a:p>
        <a:p>
          <a:r>
            <a:rPr lang="en-IE" sz="1800" b="0" dirty="0">
              <a:solidFill>
                <a:schemeClr val="bg1"/>
              </a:solidFill>
            </a:rPr>
            <a:t>Capacity, Resourcing &amp; Governance</a:t>
          </a:r>
        </a:p>
      </dgm:t>
    </dgm:pt>
    <dgm:pt modelId="{FBF4BE13-AA0E-4908-B0DC-31529055A1CB}" type="parTrans" cxnId="{0FA8A804-8DB2-48C4-8744-5B866C065E69}">
      <dgm:prSet/>
      <dgm:spPr/>
      <dgm:t>
        <a:bodyPr/>
        <a:lstStyle/>
        <a:p>
          <a:endParaRPr lang="en-IE" sz="2800" b="0"/>
        </a:p>
      </dgm:t>
    </dgm:pt>
    <dgm:pt modelId="{61738DD7-5610-4611-8DC0-4CB1221D555B}" type="sibTrans" cxnId="{0FA8A804-8DB2-48C4-8744-5B866C065E69}">
      <dgm:prSet phldrT="2" phldr="0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chemeClr val="tx2"/>
          </a:solidFill>
        </a:ln>
      </dgm:spPr>
      <dgm:t>
        <a:bodyPr/>
        <a:lstStyle/>
        <a:p>
          <a:r>
            <a:rPr sz="4000" b="0"/>
            <a:t>2</a:t>
          </a:r>
          <a:endParaRPr sz="4000" b="0" dirty="0"/>
        </a:p>
      </dgm:t>
    </dgm:pt>
    <dgm:pt modelId="{D6F127BA-3DE1-4E9D-B129-22A00D5F04EF}">
      <dgm:prSet phldrT="[Text]" phldr="0" custT="1"/>
      <dgm:spPr>
        <a:solidFill>
          <a:srgbClr val="213453"/>
        </a:solidFill>
      </dgm:spPr>
      <dgm:t>
        <a:bodyPr/>
        <a:lstStyle/>
        <a:p>
          <a:r>
            <a:rPr lang="en-IE" sz="1800" b="0" dirty="0">
              <a:solidFill>
                <a:schemeClr val="bg1"/>
              </a:solidFill>
            </a:rPr>
            <a:t>Pillar 3</a:t>
          </a:r>
        </a:p>
        <a:p>
          <a:r>
            <a:rPr lang="en-IE" sz="1800" b="0" dirty="0">
              <a:solidFill>
                <a:schemeClr val="bg1"/>
              </a:solidFill>
            </a:rPr>
            <a:t>Evidence-Informed Policy &amp; Funding</a:t>
          </a:r>
        </a:p>
      </dgm:t>
    </dgm:pt>
    <dgm:pt modelId="{1B87D8AD-95BC-4802-9F9D-B271C7F71A12}" type="parTrans" cxnId="{C3EFEB31-3AC5-4F65-A1B5-3AE755DAAB97}">
      <dgm:prSet/>
      <dgm:spPr/>
      <dgm:t>
        <a:bodyPr/>
        <a:lstStyle/>
        <a:p>
          <a:endParaRPr lang="en-IE" sz="2800" b="0"/>
        </a:p>
      </dgm:t>
    </dgm:pt>
    <dgm:pt modelId="{4BE8B392-70CB-45B6-B726-8DB3B69CC081}" type="sibTrans" cxnId="{C3EFEB31-3AC5-4F65-A1B5-3AE755DAAB97}">
      <dgm:prSet phldrT="3" phldr="0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chemeClr val="tx2"/>
          </a:solidFill>
        </a:ln>
      </dgm:spPr>
      <dgm:t>
        <a:bodyPr/>
        <a:lstStyle/>
        <a:p>
          <a:r>
            <a:rPr sz="4000" b="0"/>
            <a:t>3</a:t>
          </a:r>
          <a:endParaRPr sz="4000" b="0" dirty="0"/>
        </a:p>
      </dgm:t>
    </dgm:pt>
    <dgm:pt modelId="{FFE9E758-931D-4F39-8215-F00F59C20092}" type="pres">
      <dgm:prSet presAssocID="{A0B0F752-EB92-4152-87DD-FE3F9A6F9544}" presName="Name0" presStyleCnt="0">
        <dgm:presLayoutVars>
          <dgm:dir/>
          <dgm:animLvl val="lvl"/>
          <dgm:resizeHandles val="exact"/>
        </dgm:presLayoutVars>
      </dgm:prSet>
      <dgm:spPr/>
    </dgm:pt>
    <dgm:pt modelId="{D610B477-525A-4648-BD22-2DDB069163DA}" type="pres">
      <dgm:prSet presAssocID="{FA88F876-1D87-4FB2-A842-77BFD9670B0B}" presName="compositeNode" presStyleCnt="0">
        <dgm:presLayoutVars>
          <dgm:bulletEnabled val="1"/>
        </dgm:presLayoutVars>
      </dgm:prSet>
      <dgm:spPr/>
    </dgm:pt>
    <dgm:pt modelId="{C44ABCB2-B7CD-4CC2-BDFC-D3A631D0B7E7}" type="pres">
      <dgm:prSet presAssocID="{FA88F876-1D87-4FB2-A842-77BFD9670B0B}" presName="bgRect" presStyleLbl="fgAcc1" presStyleIdx="0" presStyleCnt="3"/>
      <dgm:spPr/>
    </dgm:pt>
    <dgm:pt modelId="{38D5CB58-672E-49E9-BDC8-FD51730420FF}" type="pres">
      <dgm:prSet presAssocID="{2405CE1F-D494-4A6D-B0EE-95EF2E7B03CE}" presName="sibTransNodeCircle" presStyleLbl="alignNode1" presStyleIdx="0" presStyleCnt="3">
        <dgm:presLayoutVars>
          <dgm:chMax val="0"/>
          <dgm:bulletEnabled/>
        </dgm:presLayoutVars>
      </dgm:prSet>
      <dgm:spPr/>
    </dgm:pt>
    <dgm:pt modelId="{74FBA24F-6BD2-4617-830A-0A7BD7212735}" type="pres">
      <dgm:prSet presAssocID="{FA88F876-1D87-4FB2-A842-77BFD9670B0B}" presName="nodeText" presStyleLbl="bgAccFollowNode1" presStyleIdx="0" presStyleCnt="0">
        <dgm:presLayoutVars>
          <dgm:bulletEnabled val="1"/>
        </dgm:presLayoutVars>
      </dgm:prSet>
      <dgm:spPr/>
    </dgm:pt>
    <dgm:pt modelId="{B9FE40F8-85D3-4960-828E-0484764744B4}" type="pres">
      <dgm:prSet presAssocID="{2405CE1F-D494-4A6D-B0EE-95EF2E7B03CE}" presName="sibTrans" presStyleCnt="0"/>
      <dgm:spPr/>
    </dgm:pt>
    <dgm:pt modelId="{82C8BAB5-84E1-4366-815B-27E04299D1EA}" type="pres">
      <dgm:prSet presAssocID="{07AF6AB4-B0B6-4D35-8686-306CDB7EEB6F}" presName="compositeNode" presStyleCnt="0">
        <dgm:presLayoutVars>
          <dgm:bulletEnabled val="1"/>
        </dgm:presLayoutVars>
      </dgm:prSet>
      <dgm:spPr/>
    </dgm:pt>
    <dgm:pt modelId="{7136CB07-31AB-4CE6-9983-C0EA448C6110}" type="pres">
      <dgm:prSet presAssocID="{07AF6AB4-B0B6-4D35-8686-306CDB7EEB6F}" presName="bgRect" presStyleLbl="fgAcc1" presStyleIdx="1" presStyleCnt="3"/>
      <dgm:spPr/>
    </dgm:pt>
    <dgm:pt modelId="{2389EEFD-99CB-4B66-BD05-AFA878D7F872}" type="pres">
      <dgm:prSet presAssocID="{61738DD7-5610-4611-8DC0-4CB1221D555B}" presName="sibTransNodeCircle" presStyleLbl="alignNode1" presStyleIdx="1" presStyleCnt="3">
        <dgm:presLayoutVars>
          <dgm:chMax val="0"/>
          <dgm:bulletEnabled/>
        </dgm:presLayoutVars>
      </dgm:prSet>
      <dgm:spPr/>
    </dgm:pt>
    <dgm:pt modelId="{F24F9AA5-65A5-4399-AFAA-14AA101D531E}" type="pres">
      <dgm:prSet presAssocID="{07AF6AB4-B0B6-4D35-8686-306CDB7EEB6F}" presName="nodeText" presStyleLbl="bgAccFollowNode1" presStyleIdx="0" presStyleCnt="0">
        <dgm:presLayoutVars>
          <dgm:bulletEnabled val="1"/>
        </dgm:presLayoutVars>
      </dgm:prSet>
      <dgm:spPr/>
    </dgm:pt>
    <dgm:pt modelId="{8F1467ED-7930-4149-A0BD-F4E52D74E4FC}" type="pres">
      <dgm:prSet presAssocID="{61738DD7-5610-4611-8DC0-4CB1221D555B}" presName="sibTrans" presStyleCnt="0"/>
      <dgm:spPr/>
    </dgm:pt>
    <dgm:pt modelId="{D9DB514C-47B3-4508-9BB3-EEC5C8ACBDEE}" type="pres">
      <dgm:prSet presAssocID="{D6F127BA-3DE1-4E9D-B129-22A00D5F04EF}" presName="compositeNode" presStyleCnt="0">
        <dgm:presLayoutVars>
          <dgm:bulletEnabled val="1"/>
        </dgm:presLayoutVars>
      </dgm:prSet>
      <dgm:spPr/>
    </dgm:pt>
    <dgm:pt modelId="{DCBF3D18-D363-49D6-9A04-4CA16A0985D7}" type="pres">
      <dgm:prSet presAssocID="{D6F127BA-3DE1-4E9D-B129-22A00D5F04EF}" presName="bgRect" presStyleLbl="fgAcc1" presStyleIdx="2" presStyleCnt="3"/>
      <dgm:spPr/>
    </dgm:pt>
    <dgm:pt modelId="{6CBB161F-6079-433A-88E2-0EBEBBD9D630}" type="pres">
      <dgm:prSet presAssocID="{4BE8B392-70CB-45B6-B726-8DB3B69CC081}" presName="sibTransNodeCircle" presStyleLbl="alignNode1" presStyleIdx="2" presStyleCnt="3">
        <dgm:presLayoutVars>
          <dgm:chMax val="0"/>
          <dgm:bulletEnabled/>
        </dgm:presLayoutVars>
      </dgm:prSet>
      <dgm:spPr/>
    </dgm:pt>
    <dgm:pt modelId="{E8175724-9994-44F5-8FFE-8100D5305C62}" type="pres">
      <dgm:prSet presAssocID="{D6F127BA-3DE1-4E9D-B129-22A00D5F04EF}" presName="nodeText" presStyleLbl="bgAccFollowNode1" presStyleIdx="0" presStyleCnt="0">
        <dgm:presLayoutVars>
          <dgm:bulletEnabled val="1"/>
        </dgm:presLayoutVars>
      </dgm:prSet>
      <dgm:spPr/>
    </dgm:pt>
  </dgm:ptLst>
  <dgm:cxnLst>
    <dgm:cxn modelId="{0FA8A804-8DB2-48C4-8744-5B866C065E69}" srcId="{A0B0F752-EB92-4152-87DD-FE3F9A6F9544}" destId="{07AF6AB4-B0B6-4D35-8686-306CDB7EEB6F}" srcOrd="1" destOrd="0" parTransId="{FBF4BE13-AA0E-4908-B0DC-31529055A1CB}" sibTransId="{61738DD7-5610-4611-8DC0-4CB1221D555B}"/>
    <dgm:cxn modelId="{782AF730-CBF4-4A10-BC33-5D20EB6B9386}" type="presOf" srcId="{D6F127BA-3DE1-4E9D-B129-22A00D5F04EF}" destId="{DCBF3D18-D363-49D6-9A04-4CA16A0985D7}" srcOrd="0" destOrd="0" presId="urn:microsoft.com/office/officeart/2024/layout/NumberedTitleList"/>
    <dgm:cxn modelId="{C3EFEB31-3AC5-4F65-A1B5-3AE755DAAB97}" srcId="{A0B0F752-EB92-4152-87DD-FE3F9A6F9544}" destId="{D6F127BA-3DE1-4E9D-B129-22A00D5F04EF}" srcOrd="2" destOrd="0" parTransId="{1B87D8AD-95BC-4802-9F9D-B271C7F71A12}" sibTransId="{4BE8B392-70CB-45B6-B726-8DB3B69CC081}"/>
    <dgm:cxn modelId="{E3184B4C-0B14-4C8D-9E4C-4FD54BC932A0}" type="presOf" srcId="{07AF6AB4-B0B6-4D35-8686-306CDB7EEB6F}" destId="{7136CB07-31AB-4CE6-9983-C0EA448C6110}" srcOrd="0" destOrd="0" presId="urn:microsoft.com/office/officeart/2024/layout/NumberedTitleList"/>
    <dgm:cxn modelId="{C2399D5A-3870-4C7C-9E07-8F5CC6FFE355}" type="presOf" srcId="{07AF6AB4-B0B6-4D35-8686-306CDB7EEB6F}" destId="{F24F9AA5-65A5-4399-AFAA-14AA101D531E}" srcOrd="1" destOrd="0" presId="urn:microsoft.com/office/officeart/2024/layout/NumberedTitleList"/>
    <dgm:cxn modelId="{FDB65B82-DDD0-48A3-97B7-0591C959918C}" type="presOf" srcId="{D6F127BA-3DE1-4E9D-B129-22A00D5F04EF}" destId="{E8175724-9994-44F5-8FFE-8100D5305C62}" srcOrd="1" destOrd="0" presId="urn:microsoft.com/office/officeart/2024/layout/NumberedTitleList"/>
    <dgm:cxn modelId="{F5657583-2530-406A-A756-B2BC0052FE6E}" type="presOf" srcId="{61738DD7-5610-4611-8DC0-4CB1221D555B}" destId="{2389EEFD-99CB-4B66-BD05-AFA878D7F872}" srcOrd="0" destOrd="0" presId="urn:microsoft.com/office/officeart/2024/layout/NumberedTitleList"/>
    <dgm:cxn modelId="{5C5F13A5-014B-414B-BD6B-20B71A0AC758}" srcId="{A0B0F752-EB92-4152-87DD-FE3F9A6F9544}" destId="{FA88F876-1D87-4FB2-A842-77BFD9670B0B}" srcOrd="0" destOrd="0" parTransId="{A1E39CC1-025F-4612-8854-CEA62F2DDFF4}" sibTransId="{2405CE1F-D494-4A6D-B0EE-95EF2E7B03CE}"/>
    <dgm:cxn modelId="{A0B438C0-5876-4C9D-8AE6-0936BF935C81}" type="presOf" srcId="{FA88F876-1D87-4FB2-A842-77BFD9670B0B}" destId="{74FBA24F-6BD2-4617-830A-0A7BD7212735}" srcOrd="1" destOrd="0" presId="urn:microsoft.com/office/officeart/2024/layout/NumberedTitleList"/>
    <dgm:cxn modelId="{4A5A03C8-3624-4A72-AFBA-DA8193659303}" type="presOf" srcId="{4BE8B392-70CB-45B6-B726-8DB3B69CC081}" destId="{6CBB161F-6079-433A-88E2-0EBEBBD9D630}" srcOrd="0" destOrd="0" presId="urn:microsoft.com/office/officeart/2024/layout/NumberedTitleList"/>
    <dgm:cxn modelId="{6FE823CB-9664-456C-8AC3-079038131195}" type="presOf" srcId="{A0B0F752-EB92-4152-87DD-FE3F9A6F9544}" destId="{FFE9E758-931D-4F39-8215-F00F59C20092}" srcOrd="0" destOrd="0" presId="urn:microsoft.com/office/officeart/2024/layout/NumberedTitleList"/>
    <dgm:cxn modelId="{DD926FD6-412C-492D-BEBD-BC7EE274AC24}" type="presOf" srcId="{2405CE1F-D494-4A6D-B0EE-95EF2E7B03CE}" destId="{38D5CB58-672E-49E9-BDC8-FD51730420FF}" srcOrd="0" destOrd="0" presId="urn:microsoft.com/office/officeart/2024/layout/NumberedTitleList"/>
    <dgm:cxn modelId="{B93E0FF2-F178-4FEF-AF84-DE00D1152EA6}" type="presOf" srcId="{FA88F876-1D87-4FB2-A842-77BFD9670B0B}" destId="{C44ABCB2-B7CD-4CC2-BDFC-D3A631D0B7E7}" srcOrd="0" destOrd="0" presId="urn:microsoft.com/office/officeart/2024/layout/NumberedTitleList"/>
    <dgm:cxn modelId="{8AB75ADD-977B-47D3-A55A-B8FC95657208}" type="presParOf" srcId="{FFE9E758-931D-4F39-8215-F00F59C20092}" destId="{D610B477-525A-4648-BD22-2DDB069163DA}" srcOrd="0" destOrd="0" presId="urn:microsoft.com/office/officeart/2024/layout/NumberedTitleList"/>
    <dgm:cxn modelId="{003246AB-C006-423E-9ABA-12C7FCAC2959}" type="presParOf" srcId="{D610B477-525A-4648-BD22-2DDB069163DA}" destId="{C44ABCB2-B7CD-4CC2-BDFC-D3A631D0B7E7}" srcOrd="0" destOrd="0" presId="urn:microsoft.com/office/officeart/2024/layout/NumberedTitleList"/>
    <dgm:cxn modelId="{A0FD73E6-AF93-46CC-8578-D44DA72544D8}" type="presParOf" srcId="{D610B477-525A-4648-BD22-2DDB069163DA}" destId="{38D5CB58-672E-49E9-BDC8-FD51730420FF}" srcOrd="1" destOrd="0" presId="urn:microsoft.com/office/officeart/2024/layout/NumberedTitleList"/>
    <dgm:cxn modelId="{22E03940-1180-4D72-AA92-68C66B718C2D}" type="presParOf" srcId="{D610B477-525A-4648-BD22-2DDB069163DA}" destId="{74FBA24F-6BD2-4617-830A-0A7BD7212735}" srcOrd="2" destOrd="0" presId="urn:microsoft.com/office/officeart/2024/layout/NumberedTitleList"/>
    <dgm:cxn modelId="{682A2BB7-B2E8-4BF4-8D87-E115163E7752}" type="presParOf" srcId="{FFE9E758-931D-4F39-8215-F00F59C20092}" destId="{B9FE40F8-85D3-4960-828E-0484764744B4}" srcOrd="1" destOrd="0" presId="urn:microsoft.com/office/officeart/2024/layout/NumberedTitleList"/>
    <dgm:cxn modelId="{AA008F20-B5AC-4794-8397-12413FB87819}" type="presParOf" srcId="{FFE9E758-931D-4F39-8215-F00F59C20092}" destId="{82C8BAB5-84E1-4366-815B-27E04299D1EA}" srcOrd="2" destOrd="0" presId="urn:microsoft.com/office/officeart/2024/layout/NumberedTitleList"/>
    <dgm:cxn modelId="{660B9179-8740-4BA2-ADF9-2D62890E3B08}" type="presParOf" srcId="{82C8BAB5-84E1-4366-815B-27E04299D1EA}" destId="{7136CB07-31AB-4CE6-9983-C0EA448C6110}" srcOrd="0" destOrd="0" presId="urn:microsoft.com/office/officeart/2024/layout/NumberedTitleList"/>
    <dgm:cxn modelId="{8D359F63-750E-4CE1-A69E-3DBEFF6733F8}" type="presParOf" srcId="{82C8BAB5-84E1-4366-815B-27E04299D1EA}" destId="{2389EEFD-99CB-4B66-BD05-AFA878D7F872}" srcOrd="1" destOrd="0" presId="urn:microsoft.com/office/officeart/2024/layout/NumberedTitleList"/>
    <dgm:cxn modelId="{AB563C49-2D42-4F0B-B4B1-8CA003877E88}" type="presParOf" srcId="{82C8BAB5-84E1-4366-815B-27E04299D1EA}" destId="{F24F9AA5-65A5-4399-AFAA-14AA101D531E}" srcOrd="2" destOrd="0" presId="urn:microsoft.com/office/officeart/2024/layout/NumberedTitleList"/>
    <dgm:cxn modelId="{2F6F199D-87C4-4BD3-871B-99B8ED41CA46}" type="presParOf" srcId="{FFE9E758-931D-4F39-8215-F00F59C20092}" destId="{8F1467ED-7930-4149-A0BD-F4E52D74E4FC}" srcOrd="3" destOrd="0" presId="urn:microsoft.com/office/officeart/2024/layout/NumberedTitleList"/>
    <dgm:cxn modelId="{2512A3F1-E2B9-4689-A5C9-1BF3ECF7CFE4}" type="presParOf" srcId="{FFE9E758-931D-4F39-8215-F00F59C20092}" destId="{D9DB514C-47B3-4508-9BB3-EEC5C8ACBDEE}" srcOrd="4" destOrd="0" presId="urn:microsoft.com/office/officeart/2024/layout/NumberedTitleList"/>
    <dgm:cxn modelId="{41EE721D-01B5-4D84-BE9A-ED1A89BFF8FF}" type="presParOf" srcId="{D9DB514C-47B3-4508-9BB3-EEC5C8ACBDEE}" destId="{DCBF3D18-D363-49D6-9A04-4CA16A0985D7}" srcOrd="0" destOrd="0" presId="urn:microsoft.com/office/officeart/2024/layout/NumberedTitleList"/>
    <dgm:cxn modelId="{C5D442EB-3BFC-4EB6-AEEA-4DBF0A364882}" type="presParOf" srcId="{D9DB514C-47B3-4508-9BB3-EEC5C8ACBDEE}" destId="{6CBB161F-6079-433A-88E2-0EBEBBD9D630}" srcOrd="1" destOrd="0" presId="urn:microsoft.com/office/officeart/2024/layout/NumberedTitleList"/>
    <dgm:cxn modelId="{D2563A34-403D-4F98-90F4-396F8A0BDC4E}" type="presParOf" srcId="{D9DB514C-47B3-4508-9BB3-EEC5C8ACBDEE}" destId="{E8175724-9994-44F5-8FFE-8100D5305C62}" srcOrd="2" destOrd="0" presId="urn:microsoft.com/office/officeart/2024/layout/NumberedTit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B085B9-9143-4548-A813-048FC8B3C893}" type="doc">
      <dgm:prSet loTypeId="urn:microsoft.com/office/officeart/2005/8/layout/radial1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IE"/>
        </a:p>
      </dgm:t>
    </dgm:pt>
    <dgm:pt modelId="{DAB6E63B-84FF-4C86-BD1C-E4C04129F50E}">
      <dgm:prSet phldrT="[Text]" phldr="0"/>
      <dgm:spPr/>
      <dgm:t>
        <a:bodyPr/>
        <a:lstStyle/>
        <a:p>
          <a:r>
            <a:rPr lang="en-IE" dirty="0"/>
            <a:t>SRS 2.0</a:t>
          </a:r>
        </a:p>
      </dgm:t>
    </dgm:pt>
    <dgm:pt modelId="{5E1BF612-B263-4062-8962-165DC5319628}" type="parTrans" cxnId="{0AE8A75B-E83F-4B6C-B305-0CCA06D57A2F}">
      <dgm:prSet/>
      <dgm:spPr/>
      <dgm:t>
        <a:bodyPr/>
        <a:lstStyle/>
        <a:p>
          <a:endParaRPr lang="en-IE"/>
        </a:p>
      </dgm:t>
    </dgm:pt>
    <dgm:pt modelId="{3906F265-557E-4D6F-8446-06B1693F3880}" type="sibTrans" cxnId="{0AE8A75B-E83F-4B6C-B305-0CCA06D57A2F}">
      <dgm:prSet/>
      <dgm:spPr/>
      <dgm:t>
        <a:bodyPr/>
        <a:lstStyle/>
        <a:p>
          <a:endParaRPr lang="en-IE"/>
        </a:p>
      </dgm:t>
    </dgm:pt>
    <dgm:pt modelId="{EDAC7D99-16A3-4AAB-9CA5-B0541151B3AA}">
      <dgm:prSet phldrT="[Text]" phldr="0"/>
      <dgm:spPr>
        <a:solidFill>
          <a:srgbClr val="172953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</a:rPr>
            <a:t>SAF</a:t>
          </a:r>
        </a:p>
      </dgm:t>
    </dgm:pt>
    <dgm:pt modelId="{66404181-C62E-4919-AC58-24DC768BF105}" type="parTrans" cxnId="{6C2D7467-9051-424A-B3A8-D8312126DDB6}">
      <dgm:prSet/>
      <dgm:spPr/>
      <dgm:t>
        <a:bodyPr/>
        <a:lstStyle/>
        <a:p>
          <a:endParaRPr lang="en-IE"/>
        </a:p>
      </dgm:t>
    </dgm:pt>
    <dgm:pt modelId="{E7356468-C095-4698-AD3A-88262A04C036}" type="sibTrans" cxnId="{6C2D7467-9051-424A-B3A8-D8312126DDB6}">
      <dgm:prSet/>
      <dgm:spPr/>
      <dgm:t>
        <a:bodyPr/>
        <a:lstStyle/>
        <a:p>
          <a:endParaRPr lang="en-IE"/>
        </a:p>
      </dgm:t>
    </dgm:pt>
    <dgm:pt modelId="{77003B79-3390-451E-91FA-52FBAB9FC9CE}">
      <dgm:prSet phldrT="[Text]" phldr="0"/>
      <dgm:spPr>
        <a:solidFill>
          <a:srgbClr val="3D4569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</a:rPr>
            <a:t>FSD</a:t>
          </a:r>
        </a:p>
      </dgm:t>
    </dgm:pt>
    <dgm:pt modelId="{07FD8A9F-57B7-41FE-BA69-9B8E230271EA}" type="parTrans" cxnId="{DB2700CB-7FA2-4344-B966-3CDC7C953243}">
      <dgm:prSet/>
      <dgm:spPr/>
      <dgm:t>
        <a:bodyPr/>
        <a:lstStyle/>
        <a:p>
          <a:endParaRPr lang="en-IE"/>
        </a:p>
      </dgm:t>
    </dgm:pt>
    <dgm:pt modelId="{B014DAC0-E638-44B5-AD56-40CF5E756087}" type="sibTrans" cxnId="{DB2700CB-7FA2-4344-B966-3CDC7C953243}">
      <dgm:prSet/>
      <dgm:spPr/>
      <dgm:t>
        <a:bodyPr/>
        <a:lstStyle/>
        <a:p>
          <a:endParaRPr lang="en-IE"/>
        </a:p>
      </dgm:t>
    </dgm:pt>
    <dgm:pt modelId="{26623269-21EE-4999-B64D-3B7C4460F490}">
      <dgm:prSet phldrT="[Text]" phldr="0"/>
      <dgm:spPr>
        <a:solidFill>
          <a:srgbClr val="626382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</a:rPr>
            <a:t>Teacher Education</a:t>
          </a:r>
        </a:p>
      </dgm:t>
    </dgm:pt>
    <dgm:pt modelId="{C749E4CA-B397-4781-ACBB-DCD15486F50D}" type="parTrans" cxnId="{4F080985-9667-4943-B080-DC63725A74A3}">
      <dgm:prSet/>
      <dgm:spPr/>
      <dgm:t>
        <a:bodyPr/>
        <a:lstStyle/>
        <a:p>
          <a:endParaRPr lang="en-IE"/>
        </a:p>
      </dgm:t>
    </dgm:pt>
    <dgm:pt modelId="{A6D84BC5-BE03-4438-9CB4-61CB171F25BE}" type="sibTrans" cxnId="{4F080985-9667-4943-B080-DC63725A74A3}">
      <dgm:prSet/>
      <dgm:spPr/>
      <dgm:t>
        <a:bodyPr/>
        <a:lstStyle/>
        <a:p>
          <a:endParaRPr lang="en-IE"/>
        </a:p>
      </dgm:t>
    </dgm:pt>
    <dgm:pt modelId="{1F5D6230-20D0-415C-8452-DBCF56C2329A}">
      <dgm:prSet phldrT="[Text]" phldr="0"/>
      <dgm:spPr>
        <a:solidFill>
          <a:srgbClr val="8B89A2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</a:rPr>
            <a:t>Other Eligibility</a:t>
          </a:r>
        </a:p>
      </dgm:t>
    </dgm:pt>
    <dgm:pt modelId="{A12597C6-3DF0-4C96-A4A8-787C683D1FAB}" type="parTrans" cxnId="{54E958B6-0E30-4608-9594-1DBE43285FA1}">
      <dgm:prSet/>
      <dgm:spPr/>
      <dgm:t>
        <a:bodyPr/>
        <a:lstStyle/>
        <a:p>
          <a:endParaRPr lang="en-IE"/>
        </a:p>
      </dgm:t>
    </dgm:pt>
    <dgm:pt modelId="{E5572F9B-98DB-4DB2-B936-70F572148978}" type="sibTrans" cxnId="{54E958B6-0E30-4608-9594-1DBE43285FA1}">
      <dgm:prSet/>
      <dgm:spPr/>
      <dgm:t>
        <a:bodyPr/>
        <a:lstStyle/>
        <a:p>
          <a:endParaRPr lang="en-IE"/>
        </a:p>
      </dgm:t>
    </dgm:pt>
    <dgm:pt modelId="{E79C03A5-B4B2-4D47-9E7C-FE17D557BEE8}">
      <dgm:prSet phldrT="[Text]" phldr="0"/>
      <dgm:spPr>
        <a:solidFill>
          <a:srgbClr val="3C645C"/>
        </a:solidFill>
      </dgm:spPr>
      <dgm:t>
        <a:bodyPr/>
        <a:lstStyle/>
        <a:p>
          <a:r>
            <a:rPr lang="en-IE" dirty="0">
              <a:solidFill>
                <a:schemeClr val="bg1"/>
              </a:solidFill>
            </a:rPr>
            <a:t>Accredited Courses</a:t>
          </a:r>
        </a:p>
      </dgm:t>
    </dgm:pt>
    <dgm:pt modelId="{83C18071-7D48-4D53-91E3-040EF5448D63}" type="parTrans" cxnId="{E92DD02C-3C8A-432D-8053-96413E9C7174}">
      <dgm:prSet/>
      <dgm:spPr/>
      <dgm:t>
        <a:bodyPr/>
        <a:lstStyle/>
        <a:p>
          <a:endParaRPr lang="en-IE"/>
        </a:p>
      </dgm:t>
    </dgm:pt>
    <dgm:pt modelId="{099DC267-0DBB-47C2-BD30-60994C665019}" type="sibTrans" cxnId="{E92DD02C-3C8A-432D-8053-96413E9C7174}">
      <dgm:prSet/>
      <dgm:spPr/>
      <dgm:t>
        <a:bodyPr/>
        <a:lstStyle/>
        <a:p>
          <a:endParaRPr lang="en-IE"/>
        </a:p>
      </dgm:t>
    </dgm:pt>
    <dgm:pt modelId="{E0CBB8AC-022D-4544-AC33-D09AD602FC6F}">
      <dgm:prSet phldrT="[Text]" phldr="0"/>
      <dgm:spPr>
        <a:solidFill>
          <a:srgbClr val="647F79"/>
        </a:solidFill>
      </dgm:spPr>
      <dgm:t>
        <a:bodyPr/>
        <a:lstStyle/>
        <a:p>
          <a:r>
            <a:rPr lang="en-IE">
              <a:solidFill>
                <a:schemeClr val="bg1"/>
              </a:solidFill>
            </a:rPr>
            <a:t>Irish Medium</a:t>
          </a:r>
          <a:endParaRPr lang="en-IE" dirty="0">
            <a:solidFill>
              <a:schemeClr val="bg1"/>
            </a:solidFill>
          </a:endParaRPr>
        </a:p>
      </dgm:t>
    </dgm:pt>
    <dgm:pt modelId="{BC36BC65-A54E-45C0-994D-29D9539AAA3A}" type="parTrans" cxnId="{7797FD3B-C886-4850-BACD-EBCE880F250A}">
      <dgm:prSet/>
      <dgm:spPr/>
      <dgm:t>
        <a:bodyPr/>
        <a:lstStyle/>
        <a:p>
          <a:endParaRPr lang="en-IE"/>
        </a:p>
      </dgm:t>
    </dgm:pt>
    <dgm:pt modelId="{34007EB3-729B-48D6-ADC4-11CB1067BCF7}" type="sibTrans" cxnId="{7797FD3B-C886-4850-BACD-EBCE880F250A}">
      <dgm:prSet/>
      <dgm:spPr/>
      <dgm:t>
        <a:bodyPr/>
        <a:lstStyle/>
        <a:p>
          <a:endParaRPr lang="en-IE"/>
        </a:p>
      </dgm:t>
    </dgm:pt>
    <dgm:pt modelId="{7454E77A-FDD8-42F1-A5B0-2E305FF5CF09}">
      <dgm:prSet phldrT="[Text]" phldr="0"/>
      <dgm:spPr>
        <a:solidFill>
          <a:srgbClr val="8FA09C"/>
        </a:solidFill>
      </dgm:spPr>
      <dgm:t>
        <a:bodyPr/>
        <a:lstStyle/>
        <a:p>
          <a:r>
            <a:rPr lang="en-IE">
              <a:solidFill>
                <a:schemeClr val="bg1"/>
              </a:solidFill>
            </a:rPr>
            <a:t>Mode of Delivery</a:t>
          </a:r>
          <a:endParaRPr lang="en-IE" dirty="0">
            <a:solidFill>
              <a:schemeClr val="bg1"/>
            </a:solidFill>
          </a:endParaRPr>
        </a:p>
      </dgm:t>
    </dgm:pt>
    <dgm:pt modelId="{3CB60060-8B1A-4112-A3EB-3794EEA4A9BC}" type="parTrans" cxnId="{B185D21D-06FF-4D19-9DFE-27383592BBE7}">
      <dgm:prSet/>
      <dgm:spPr/>
      <dgm:t>
        <a:bodyPr/>
        <a:lstStyle/>
        <a:p>
          <a:endParaRPr lang="en-IE"/>
        </a:p>
      </dgm:t>
    </dgm:pt>
    <dgm:pt modelId="{3888A14C-8603-4107-B7EE-6C307782CA1C}" type="sibTrans" cxnId="{B185D21D-06FF-4D19-9DFE-27383592BBE7}">
      <dgm:prSet/>
      <dgm:spPr/>
      <dgm:t>
        <a:bodyPr/>
        <a:lstStyle/>
        <a:p>
          <a:endParaRPr lang="en-IE"/>
        </a:p>
      </dgm:t>
    </dgm:pt>
    <dgm:pt modelId="{CE0EBCD8-0054-4758-AD46-B9C0FB7F10AD}">
      <dgm:prSet phldrT="[Text]" phldr="0"/>
      <dgm:spPr>
        <a:solidFill>
          <a:srgbClr val="BFC7C5"/>
        </a:solidFill>
      </dgm:spPr>
      <dgm:t>
        <a:bodyPr/>
        <a:lstStyle/>
        <a:p>
          <a:r>
            <a:rPr lang="en-IE">
              <a:solidFill>
                <a:schemeClr val="bg1"/>
              </a:solidFill>
            </a:rPr>
            <a:t>RPL</a:t>
          </a:r>
          <a:endParaRPr lang="en-IE" dirty="0">
            <a:solidFill>
              <a:schemeClr val="bg1"/>
            </a:solidFill>
          </a:endParaRPr>
        </a:p>
      </dgm:t>
    </dgm:pt>
    <dgm:pt modelId="{34B3EBF4-D97A-4C2D-AF3C-B361FF894F32}" type="parTrans" cxnId="{6C38BF96-E9E0-4385-9ADC-1DE6B0A7C337}">
      <dgm:prSet/>
      <dgm:spPr/>
      <dgm:t>
        <a:bodyPr/>
        <a:lstStyle/>
        <a:p>
          <a:endParaRPr lang="en-IE"/>
        </a:p>
      </dgm:t>
    </dgm:pt>
    <dgm:pt modelId="{55814133-6A83-4E08-9C95-C4F2E70E4DE3}" type="sibTrans" cxnId="{6C38BF96-E9E0-4385-9ADC-1DE6B0A7C337}">
      <dgm:prSet/>
      <dgm:spPr/>
      <dgm:t>
        <a:bodyPr/>
        <a:lstStyle/>
        <a:p>
          <a:endParaRPr lang="en-IE"/>
        </a:p>
      </dgm:t>
    </dgm:pt>
    <dgm:pt modelId="{C7ADD522-6E49-4511-9A59-15A32EB5CC06}" type="pres">
      <dgm:prSet presAssocID="{14B085B9-9143-4548-A813-048FC8B3C89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470216D-B36C-4ADF-908B-3A3E033E6A74}" type="pres">
      <dgm:prSet presAssocID="{DAB6E63B-84FF-4C86-BD1C-E4C04129F50E}" presName="centerShape" presStyleLbl="node0" presStyleIdx="0" presStyleCnt="1"/>
      <dgm:spPr/>
    </dgm:pt>
    <dgm:pt modelId="{A979D157-9226-4166-BF3B-15339B91B382}" type="pres">
      <dgm:prSet presAssocID="{66404181-C62E-4919-AC58-24DC768BF105}" presName="Name9" presStyleLbl="parChTrans1D2" presStyleIdx="0" presStyleCnt="8"/>
      <dgm:spPr/>
    </dgm:pt>
    <dgm:pt modelId="{AAEA6962-9594-4A97-B28C-74C1CE79071D}" type="pres">
      <dgm:prSet presAssocID="{66404181-C62E-4919-AC58-24DC768BF105}" presName="connTx" presStyleLbl="parChTrans1D2" presStyleIdx="0" presStyleCnt="8"/>
      <dgm:spPr/>
    </dgm:pt>
    <dgm:pt modelId="{AB330648-DAEB-4A38-88B7-BFE328B11883}" type="pres">
      <dgm:prSet presAssocID="{EDAC7D99-16A3-4AAB-9CA5-B0541151B3AA}" presName="node" presStyleLbl="node1" presStyleIdx="0" presStyleCnt="8">
        <dgm:presLayoutVars>
          <dgm:bulletEnabled val="1"/>
        </dgm:presLayoutVars>
      </dgm:prSet>
      <dgm:spPr/>
    </dgm:pt>
    <dgm:pt modelId="{C305586E-94DC-4E5C-BA40-44D8ADAB77A0}" type="pres">
      <dgm:prSet presAssocID="{07FD8A9F-57B7-41FE-BA69-9B8E230271EA}" presName="Name9" presStyleLbl="parChTrans1D2" presStyleIdx="1" presStyleCnt="8"/>
      <dgm:spPr/>
    </dgm:pt>
    <dgm:pt modelId="{CFAFF092-3A22-4915-91DF-4DA5B03CA5B9}" type="pres">
      <dgm:prSet presAssocID="{07FD8A9F-57B7-41FE-BA69-9B8E230271EA}" presName="connTx" presStyleLbl="parChTrans1D2" presStyleIdx="1" presStyleCnt="8"/>
      <dgm:spPr/>
    </dgm:pt>
    <dgm:pt modelId="{F458DD49-0808-4DCB-9FCD-E4FE219B2634}" type="pres">
      <dgm:prSet presAssocID="{77003B79-3390-451E-91FA-52FBAB9FC9CE}" presName="node" presStyleLbl="node1" presStyleIdx="1" presStyleCnt="8">
        <dgm:presLayoutVars>
          <dgm:bulletEnabled val="1"/>
        </dgm:presLayoutVars>
      </dgm:prSet>
      <dgm:spPr/>
    </dgm:pt>
    <dgm:pt modelId="{2713C3DF-CB48-468F-9E90-CB770E46B990}" type="pres">
      <dgm:prSet presAssocID="{C749E4CA-B397-4781-ACBB-DCD15486F50D}" presName="Name9" presStyleLbl="parChTrans1D2" presStyleIdx="2" presStyleCnt="8"/>
      <dgm:spPr/>
    </dgm:pt>
    <dgm:pt modelId="{C5C6E000-AB51-4436-9A7B-978207AD6B3B}" type="pres">
      <dgm:prSet presAssocID="{C749E4CA-B397-4781-ACBB-DCD15486F50D}" presName="connTx" presStyleLbl="parChTrans1D2" presStyleIdx="2" presStyleCnt="8"/>
      <dgm:spPr/>
    </dgm:pt>
    <dgm:pt modelId="{B3FB4FA7-5390-4D36-8045-A1319FCFFF9B}" type="pres">
      <dgm:prSet presAssocID="{26623269-21EE-4999-B64D-3B7C4460F490}" presName="node" presStyleLbl="node1" presStyleIdx="2" presStyleCnt="8">
        <dgm:presLayoutVars>
          <dgm:bulletEnabled val="1"/>
        </dgm:presLayoutVars>
      </dgm:prSet>
      <dgm:spPr/>
    </dgm:pt>
    <dgm:pt modelId="{EC4B9130-536D-47C3-AC1A-FAA6A7030779}" type="pres">
      <dgm:prSet presAssocID="{A12597C6-3DF0-4C96-A4A8-787C683D1FAB}" presName="Name9" presStyleLbl="parChTrans1D2" presStyleIdx="3" presStyleCnt="8"/>
      <dgm:spPr/>
    </dgm:pt>
    <dgm:pt modelId="{E6F7192C-F6EA-4AD7-9C5C-9B8CF80C542F}" type="pres">
      <dgm:prSet presAssocID="{A12597C6-3DF0-4C96-A4A8-787C683D1FAB}" presName="connTx" presStyleLbl="parChTrans1D2" presStyleIdx="3" presStyleCnt="8"/>
      <dgm:spPr/>
    </dgm:pt>
    <dgm:pt modelId="{CE5AE182-1CF5-46E8-BD3C-C3B78A5923E9}" type="pres">
      <dgm:prSet presAssocID="{1F5D6230-20D0-415C-8452-DBCF56C2329A}" presName="node" presStyleLbl="node1" presStyleIdx="3" presStyleCnt="8">
        <dgm:presLayoutVars>
          <dgm:bulletEnabled val="1"/>
        </dgm:presLayoutVars>
      </dgm:prSet>
      <dgm:spPr/>
    </dgm:pt>
    <dgm:pt modelId="{67AF8148-8B70-4541-8709-4B2293CF3A07}" type="pres">
      <dgm:prSet presAssocID="{83C18071-7D48-4D53-91E3-040EF5448D63}" presName="Name9" presStyleLbl="parChTrans1D2" presStyleIdx="4" presStyleCnt="8"/>
      <dgm:spPr/>
    </dgm:pt>
    <dgm:pt modelId="{CD345719-1320-47DE-B13B-9B893F30CB92}" type="pres">
      <dgm:prSet presAssocID="{83C18071-7D48-4D53-91E3-040EF5448D63}" presName="connTx" presStyleLbl="parChTrans1D2" presStyleIdx="4" presStyleCnt="8"/>
      <dgm:spPr/>
    </dgm:pt>
    <dgm:pt modelId="{0B3021CC-C49F-4E40-B528-9607202A0846}" type="pres">
      <dgm:prSet presAssocID="{E79C03A5-B4B2-4D47-9E7C-FE17D557BEE8}" presName="node" presStyleLbl="node1" presStyleIdx="4" presStyleCnt="8">
        <dgm:presLayoutVars>
          <dgm:bulletEnabled val="1"/>
        </dgm:presLayoutVars>
      </dgm:prSet>
      <dgm:spPr/>
    </dgm:pt>
    <dgm:pt modelId="{C96936CC-7177-4BAF-8564-5B7D4A396465}" type="pres">
      <dgm:prSet presAssocID="{BC36BC65-A54E-45C0-994D-29D9539AAA3A}" presName="Name9" presStyleLbl="parChTrans1D2" presStyleIdx="5" presStyleCnt="8"/>
      <dgm:spPr/>
    </dgm:pt>
    <dgm:pt modelId="{DF389679-9E22-47BA-987C-55852B2702E3}" type="pres">
      <dgm:prSet presAssocID="{BC36BC65-A54E-45C0-994D-29D9539AAA3A}" presName="connTx" presStyleLbl="parChTrans1D2" presStyleIdx="5" presStyleCnt="8"/>
      <dgm:spPr/>
    </dgm:pt>
    <dgm:pt modelId="{869BFE4C-4310-41BB-85BE-72B5D51DF452}" type="pres">
      <dgm:prSet presAssocID="{E0CBB8AC-022D-4544-AC33-D09AD602FC6F}" presName="node" presStyleLbl="node1" presStyleIdx="5" presStyleCnt="8">
        <dgm:presLayoutVars>
          <dgm:bulletEnabled val="1"/>
        </dgm:presLayoutVars>
      </dgm:prSet>
      <dgm:spPr/>
    </dgm:pt>
    <dgm:pt modelId="{C9BA1692-F2E8-401C-B659-5853E30692A6}" type="pres">
      <dgm:prSet presAssocID="{3CB60060-8B1A-4112-A3EB-3794EEA4A9BC}" presName="Name9" presStyleLbl="parChTrans1D2" presStyleIdx="6" presStyleCnt="8"/>
      <dgm:spPr/>
    </dgm:pt>
    <dgm:pt modelId="{65C841B1-CFE2-4D9E-924A-152815F90449}" type="pres">
      <dgm:prSet presAssocID="{3CB60060-8B1A-4112-A3EB-3794EEA4A9BC}" presName="connTx" presStyleLbl="parChTrans1D2" presStyleIdx="6" presStyleCnt="8"/>
      <dgm:spPr/>
    </dgm:pt>
    <dgm:pt modelId="{394281AE-2AAC-4829-BC68-370CA5368852}" type="pres">
      <dgm:prSet presAssocID="{7454E77A-FDD8-42F1-A5B0-2E305FF5CF09}" presName="node" presStyleLbl="node1" presStyleIdx="6" presStyleCnt="8">
        <dgm:presLayoutVars>
          <dgm:bulletEnabled val="1"/>
        </dgm:presLayoutVars>
      </dgm:prSet>
      <dgm:spPr/>
    </dgm:pt>
    <dgm:pt modelId="{537F1285-3568-481F-8E5B-BA5AB9009743}" type="pres">
      <dgm:prSet presAssocID="{34B3EBF4-D97A-4C2D-AF3C-B361FF894F32}" presName="Name9" presStyleLbl="parChTrans1D2" presStyleIdx="7" presStyleCnt="8"/>
      <dgm:spPr/>
    </dgm:pt>
    <dgm:pt modelId="{21640E72-0E56-4414-8AE1-B6EF3A71AC1B}" type="pres">
      <dgm:prSet presAssocID="{34B3EBF4-D97A-4C2D-AF3C-B361FF894F32}" presName="connTx" presStyleLbl="parChTrans1D2" presStyleIdx="7" presStyleCnt="8"/>
      <dgm:spPr/>
    </dgm:pt>
    <dgm:pt modelId="{B718BAAA-7EC1-44DD-B7DB-2A40BD76DD79}" type="pres">
      <dgm:prSet presAssocID="{CE0EBCD8-0054-4758-AD46-B9C0FB7F10AD}" presName="node" presStyleLbl="node1" presStyleIdx="7" presStyleCnt="8">
        <dgm:presLayoutVars>
          <dgm:bulletEnabled val="1"/>
        </dgm:presLayoutVars>
      </dgm:prSet>
      <dgm:spPr/>
    </dgm:pt>
  </dgm:ptLst>
  <dgm:cxnLst>
    <dgm:cxn modelId="{56848519-A790-467F-953E-A38CD652A4F6}" type="presOf" srcId="{66404181-C62E-4919-AC58-24DC768BF105}" destId="{A979D157-9226-4166-BF3B-15339B91B382}" srcOrd="0" destOrd="0" presId="urn:microsoft.com/office/officeart/2005/8/layout/radial1"/>
    <dgm:cxn modelId="{B185D21D-06FF-4D19-9DFE-27383592BBE7}" srcId="{DAB6E63B-84FF-4C86-BD1C-E4C04129F50E}" destId="{7454E77A-FDD8-42F1-A5B0-2E305FF5CF09}" srcOrd="6" destOrd="0" parTransId="{3CB60060-8B1A-4112-A3EB-3794EEA4A9BC}" sibTransId="{3888A14C-8603-4107-B7EE-6C307782CA1C}"/>
    <dgm:cxn modelId="{BFB28220-6373-43EF-91C7-90FAFF5A0ABE}" type="presOf" srcId="{BC36BC65-A54E-45C0-994D-29D9539AAA3A}" destId="{DF389679-9E22-47BA-987C-55852B2702E3}" srcOrd="1" destOrd="0" presId="urn:microsoft.com/office/officeart/2005/8/layout/radial1"/>
    <dgm:cxn modelId="{6968AA25-401D-4753-97E3-BE6946009477}" type="presOf" srcId="{C749E4CA-B397-4781-ACBB-DCD15486F50D}" destId="{C5C6E000-AB51-4436-9A7B-978207AD6B3B}" srcOrd="1" destOrd="0" presId="urn:microsoft.com/office/officeart/2005/8/layout/radial1"/>
    <dgm:cxn modelId="{E92DD02C-3C8A-432D-8053-96413E9C7174}" srcId="{DAB6E63B-84FF-4C86-BD1C-E4C04129F50E}" destId="{E79C03A5-B4B2-4D47-9E7C-FE17D557BEE8}" srcOrd="4" destOrd="0" parTransId="{83C18071-7D48-4D53-91E3-040EF5448D63}" sibTransId="{099DC267-0DBB-47C2-BD30-60994C665019}"/>
    <dgm:cxn modelId="{7603AB3A-6340-4EC0-AEEF-D4741C7C462A}" type="presOf" srcId="{26623269-21EE-4999-B64D-3B7C4460F490}" destId="{B3FB4FA7-5390-4D36-8045-A1319FCFFF9B}" srcOrd="0" destOrd="0" presId="urn:microsoft.com/office/officeart/2005/8/layout/radial1"/>
    <dgm:cxn modelId="{7797FD3B-C886-4850-BACD-EBCE880F250A}" srcId="{DAB6E63B-84FF-4C86-BD1C-E4C04129F50E}" destId="{E0CBB8AC-022D-4544-AC33-D09AD602FC6F}" srcOrd="5" destOrd="0" parTransId="{BC36BC65-A54E-45C0-994D-29D9539AAA3A}" sibTransId="{34007EB3-729B-48D6-ADC4-11CB1067BCF7}"/>
    <dgm:cxn modelId="{0AE8A75B-E83F-4B6C-B305-0CCA06D57A2F}" srcId="{14B085B9-9143-4548-A813-048FC8B3C893}" destId="{DAB6E63B-84FF-4C86-BD1C-E4C04129F50E}" srcOrd="0" destOrd="0" parTransId="{5E1BF612-B263-4062-8962-165DC5319628}" sibTransId="{3906F265-557E-4D6F-8446-06B1693F3880}"/>
    <dgm:cxn modelId="{12F0CE5B-D461-46C1-99B0-39F2F1AE7EBC}" type="presOf" srcId="{E79C03A5-B4B2-4D47-9E7C-FE17D557BEE8}" destId="{0B3021CC-C49F-4E40-B528-9607202A0846}" srcOrd="0" destOrd="0" presId="urn:microsoft.com/office/officeart/2005/8/layout/radial1"/>
    <dgm:cxn modelId="{9841B262-7A54-4FAD-ABA0-A09368193776}" type="presOf" srcId="{CE0EBCD8-0054-4758-AD46-B9C0FB7F10AD}" destId="{B718BAAA-7EC1-44DD-B7DB-2A40BD76DD79}" srcOrd="0" destOrd="0" presId="urn:microsoft.com/office/officeart/2005/8/layout/radial1"/>
    <dgm:cxn modelId="{52052463-67BC-4D05-9939-A9B8C751D71A}" type="presOf" srcId="{7454E77A-FDD8-42F1-A5B0-2E305FF5CF09}" destId="{394281AE-2AAC-4829-BC68-370CA5368852}" srcOrd="0" destOrd="0" presId="urn:microsoft.com/office/officeart/2005/8/layout/radial1"/>
    <dgm:cxn modelId="{6C2D7467-9051-424A-B3A8-D8312126DDB6}" srcId="{DAB6E63B-84FF-4C86-BD1C-E4C04129F50E}" destId="{EDAC7D99-16A3-4AAB-9CA5-B0541151B3AA}" srcOrd="0" destOrd="0" parTransId="{66404181-C62E-4919-AC58-24DC768BF105}" sibTransId="{E7356468-C095-4698-AD3A-88262A04C036}"/>
    <dgm:cxn modelId="{37CA7052-DAD0-4DBB-A484-87EFC1E7E16C}" type="presOf" srcId="{83C18071-7D48-4D53-91E3-040EF5448D63}" destId="{67AF8148-8B70-4541-8709-4B2293CF3A07}" srcOrd="0" destOrd="0" presId="urn:microsoft.com/office/officeart/2005/8/layout/radial1"/>
    <dgm:cxn modelId="{AADB7D56-5179-4311-BEFB-2224002F0910}" type="presOf" srcId="{A12597C6-3DF0-4C96-A4A8-787C683D1FAB}" destId="{E6F7192C-F6EA-4AD7-9C5C-9B8CF80C542F}" srcOrd="1" destOrd="0" presId="urn:microsoft.com/office/officeart/2005/8/layout/radial1"/>
    <dgm:cxn modelId="{8AADA457-29DD-4CFC-9E86-E9E27D4997B7}" type="presOf" srcId="{66404181-C62E-4919-AC58-24DC768BF105}" destId="{AAEA6962-9594-4A97-B28C-74C1CE79071D}" srcOrd="1" destOrd="0" presId="urn:microsoft.com/office/officeart/2005/8/layout/radial1"/>
    <dgm:cxn modelId="{70BAD57E-18DE-4717-A086-F8E2039C22BE}" type="presOf" srcId="{34B3EBF4-D97A-4C2D-AF3C-B361FF894F32}" destId="{537F1285-3568-481F-8E5B-BA5AB9009743}" srcOrd="0" destOrd="0" presId="urn:microsoft.com/office/officeart/2005/8/layout/radial1"/>
    <dgm:cxn modelId="{BEF32A80-3C81-44A6-836E-936D942F1245}" type="presOf" srcId="{A12597C6-3DF0-4C96-A4A8-787C683D1FAB}" destId="{EC4B9130-536D-47C3-AC1A-FAA6A7030779}" srcOrd="0" destOrd="0" presId="urn:microsoft.com/office/officeart/2005/8/layout/radial1"/>
    <dgm:cxn modelId="{4F080985-9667-4943-B080-DC63725A74A3}" srcId="{DAB6E63B-84FF-4C86-BD1C-E4C04129F50E}" destId="{26623269-21EE-4999-B64D-3B7C4460F490}" srcOrd="2" destOrd="0" parTransId="{C749E4CA-B397-4781-ACBB-DCD15486F50D}" sibTransId="{A6D84BC5-BE03-4438-9CB4-61CB171F25BE}"/>
    <dgm:cxn modelId="{3CBF0694-C48A-46EB-9757-B067BA87232C}" type="presOf" srcId="{1F5D6230-20D0-415C-8452-DBCF56C2329A}" destId="{CE5AE182-1CF5-46E8-BD3C-C3B78A5923E9}" srcOrd="0" destOrd="0" presId="urn:microsoft.com/office/officeart/2005/8/layout/radial1"/>
    <dgm:cxn modelId="{7877F795-B4BD-40DC-A317-9BE5176C6D29}" type="presOf" srcId="{77003B79-3390-451E-91FA-52FBAB9FC9CE}" destId="{F458DD49-0808-4DCB-9FCD-E4FE219B2634}" srcOrd="0" destOrd="0" presId="urn:microsoft.com/office/officeart/2005/8/layout/radial1"/>
    <dgm:cxn modelId="{6C38BF96-E9E0-4385-9ADC-1DE6B0A7C337}" srcId="{DAB6E63B-84FF-4C86-BD1C-E4C04129F50E}" destId="{CE0EBCD8-0054-4758-AD46-B9C0FB7F10AD}" srcOrd="7" destOrd="0" parTransId="{34B3EBF4-D97A-4C2D-AF3C-B361FF894F32}" sibTransId="{55814133-6A83-4E08-9C95-C4F2E70E4DE3}"/>
    <dgm:cxn modelId="{2BBD8EAE-95B6-4912-81D3-C80EE7308550}" type="presOf" srcId="{34B3EBF4-D97A-4C2D-AF3C-B361FF894F32}" destId="{21640E72-0E56-4414-8AE1-B6EF3A71AC1B}" srcOrd="1" destOrd="0" presId="urn:microsoft.com/office/officeart/2005/8/layout/radial1"/>
    <dgm:cxn modelId="{3C5AD2B1-D4E9-4506-9DA7-DBBBECC03789}" type="presOf" srcId="{07FD8A9F-57B7-41FE-BA69-9B8E230271EA}" destId="{C305586E-94DC-4E5C-BA40-44D8ADAB77A0}" srcOrd="0" destOrd="0" presId="urn:microsoft.com/office/officeart/2005/8/layout/radial1"/>
    <dgm:cxn modelId="{54E958B6-0E30-4608-9594-1DBE43285FA1}" srcId="{DAB6E63B-84FF-4C86-BD1C-E4C04129F50E}" destId="{1F5D6230-20D0-415C-8452-DBCF56C2329A}" srcOrd="3" destOrd="0" parTransId="{A12597C6-3DF0-4C96-A4A8-787C683D1FAB}" sibTransId="{E5572F9B-98DB-4DB2-B936-70F572148978}"/>
    <dgm:cxn modelId="{0695FFBA-D593-465E-A8C2-620049E85289}" type="presOf" srcId="{E0CBB8AC-022D-4544-AC33-D09AD602FC6F}" destId="{869BFE4C-4310-41BB-85BE-72B5D51DF452}" srcOrd="0" destOrd="0" presId="urn:microsoft.com/office/officeart/2005/8/layout/radial1"/>
    <dgm:cxn modelId="{564080BB-D80A-4114-8623-DFD439639FCA}" type="presOf" srcId="{83C18071-7D48-4D53-91E3-040EF5448D63}" destId="{CD345719-1320-47DE-B13B-9B893F30CB92}" srcOrd="1" destOrd="0" presId="urn:microsoft.com/office/officeart/2005/8/layout/radial1"/>
    <dgm:cxn modelId="{FDC3FDC5-A4C9-4F4E-AA15-6A56760CBBAF}" type="presOf" srcId="{BC36BC65-A54E-45C0-994D-29D9539AAA3A}" destId="{C96936CC-7177-4BAF-8564-5B7D4A396465}" srcOrd="0" destOrd="0" presId="urn:microsoft.com/office/officeart/2005/8/layout/radial1"/>
    <dgm:cxn modelId="{281366C9-22C5-40B9-B588-14184EA2D54A}" type="presOf" srcId="{07FD8A9F-57B7-41FE-BA69-9B8E230271EA}" destId="{CFAFF092-3A22-4915-91DF-4DA5B03CA5B9}" srcOrd="1" destOrd="0" presId="urn:microsoft.com/office/officeart/2005/8/layout/radial1"/>
    <dgm:cxn modelId="{DB2700CB-7FA2-4344-B966-3CDC7C953243}" srcId="{DAB6E63B-84FF-4C86-BD1C-E4C04129F50E}" destId="{77003B79-3390-451E-91FA-52FBAB9FC9CE}" srcOrd="1" destOrd="0" parTransId="{07FD8A9F-57B7-41FE-BA69-9B8E230271EA}" sibTransId="{B014DAC0-E638-44B5-AD56-40CF5E756087}"/>
    <dgm:cxn modelId="{8C3DC5CC-372E-431C-9631-7375EE5F1578}" type="presOf" srcId="{3CB60060-8B1A-4112-A3EB-3794EEA4A9BC}" destId="{C9BA1692-F2E8-401C-B659-5853E30692A6}" srcOrd="0" destOrd="0" presId="urn:microsoft.com/office/officeart/2005/8/layout/radial1"/>
    <dgm:cxn modelId="{59FCC9CE-94D0-45E2-B705-725C4D5C20C8}" type="presOf" srcId="{14B085B9-9143-4548-A813-048FC8B3C893}" destId="{C7ADD522-6E49-4511-9A59-15A32EB5CC06}" srcOrd="0" destOrd="0" presId="urn:microsoft.com/office/officeart/2005/8/layout/radial1"/>
    <dgm:cxn modelId="{6198A5E0-6124-437B-93EF-B8FCEEEE2129}" type="presOf" srcId="{EDAC7D99-16A3-4AAB-9CA5-B0541151B3AA}" destId="{AB330648-DAEB-4A38-88B7-BFE328B11883}" srcOrd="0" destOrd="0" presId="urn:microsoft.com/office/officeart/2005/8/layout/radial1"/>
    <dgm:cxn modelId="{EA2BADE4-A350-4431-9DC3-30BEE3C60A64}" type="presOf" srcId="{C749E4CA-B397-4781-ACBB-DCD15486F50D}" destId="{2713C3DF-CB48-468F-9E90-CB770E46B990}" srcOrd="0" destOrd="0" presId="urn:microsoft.com/office/officeart/2005/8/layout/radial1"/>
    <dgm:cxn modelId="{ADD928F8-2507-4936-8824-8F71D54E46F9}" type="presOf" srcId="{3CB60060-8B1A-4112-A3EB-3794EEA4A9BC}" destId="{65C841B1-CFE2-4D9E-924A-152815F90449}" srcOrd="1" destOrd="0" presId="urn:microsoft.com/office/officeart/2005/8/layout/radial1"/>
    <dgm:cxn modelId="{9EF0A9FA-AEFF-4C5C-AD6D-50B61D4C3287}" type="presOf" srcId="{DAB6E63B-84FF-4C86-BD1C-E4C04129F50E}" destId="{3470216D-B36C-4ADF-908B-3A3E033E6A74}" srcOrd="0" destOrd="0" presId="urn:microsoft.com/office/officeart/2005/8/layout/radial1"/>
    <dgm:cxn modelId="{775C1883-F59F-4174-B1C4-D04E4B88BAA1}" type="presParOf" srcId="{C7ADD522-6E49-4511-9A59-15A32EB5CC06}" destId="{3470216D-B36C-4ADF-908B-3A3E033E6A74}" srcOrd="0" destOrd="0" presId="urn:microsoft.com/office/officeart/2005/8/layout/radial1"/>
    <dgm:cxn modelId="{3EAEDD54-672F-4160-BD4B-6D8611FDF177}" type="presParOf" srcId="{C7ADD522-6E49-4511-9A59-15A32EB5CC06}" destId="{A979D157-9226-4166-BF3B-15339B91B382}" srcOrd="1" destOrd="0" presId="urn:microsoft.com/office/officeart/2005/8/layout/radial1"/>
    <dgm:cxn modelId="{07C37809-8253-4E0D-85BB-2B90897BC897}" type="presParOf" srcId="{A979D157-9226-4166-BF3B-15339B91B382}" destId="{AAEA6962-9594-4A97-B28C-74C1CE79071D}" srcOrd="0" destOrd="0" presId="urn:microsoft.com/office/officeart/2005/8/layout/radial1"/>
    <dgm:cxn modelId="{2507CECE-8A1C-42B2-BA8C-903AE8C304A9}" type="presParOf" srcId="{C7ADD522-6E49-4511-9A59-15A32EB5CC06}" destId="{AB330648-DAEB-4A38-88B7-BFE328B11883}" srcOrd="2" destOrd="0" presId="urn:microsoft.com/office/officeart/2005/8/layout/radial1"/>
    <dgm:cxn modelId="{F7B75231-AF17-4E13-9993-5BA0C63A56A4}" type="presParOf" srcId="{C7ADD522-6E49-4511-9A59-15A32EB5CC06}" destId="{C305586E-94DC-4E5C-BA40-44D8ADAB77A0}" srcOrd="3" destOrd="0" presId="urn:microsoft.com/office/officeart/2005/8/layout/radial1"/>
    <dgm:cxn modelId="{8829C742-B0E2-4C0C-BA5C-7613396560AF}" type="presParOf" srcId="{C305586E-94DC-4E5C-BA40-44D8ADAB77A0}" destId="{CFAFF092-3A22-4915-91DF-4DA5B03CA5B9}" srcOrd="0" destOrd="0" presId="urn:microsoft.com/office/officeart/2005/8/layout/radial1"/>
    <dgm:cxn modelId="{F8B2965C-F2A6-4292-BD15-21631CDE7983}" type="presParOf" srcId="{C7ADD522-6E49-4511-9A59-15A32EB5CC06}" destId="{F458DD49-0808-4DCB-9FCD-E4FE219B2634}" srcOrd="4" destOrd="0" presId="urn:microsoft.com/office/officeart/2005/8/layout/radial1"/>
    <dgm:cxn modelId="{37993DC4-56DB-4FD9-8CC3-CCCD1CEAD366}" type="presParOf" srcId="{C7ADD522-6E49-4511-9A59-15A32EB5CC06}" destId="{2713C3DF-CB48-468F-9E90-CB770E46B990}" srcOrd="5" destOrd="0" presId="urn:microsoft.com/office/officeart/2005/8/layout/radial1"/>
    <dgm:cxn modelId="{FDFC5277-45B0-48BD-86E5-3EE77C910450}" type="presParOf" srcId="{2713C3DF-CB48-468F-9E90-CB770E46B990}" destId="{C5C6E000-AB51-4436-9A7B-978207AD6B3B}" srcOrd="0" destOrd="0" presId="urn:microsoft.com/office/officeart/2005/8/layout/radial1"/>
    <dgm:cxn modelId="{DECB2D78-9FF8-43DD-845B-96D75A938293}" type="presParOf" srcId="{C7ADD522-6E49-4511-9A59-15A32EB5CC06}" destId="{B3FB4FA7-5390-4D36-8045-A1319FCFFF9B}" srcOrd="6" destOrd="0" presId="urn:microsoft.com/office/officeart/2005/8/layout/radial1"/>
    <dgm:cxn modelId="{2463B0DF-AEA2-4065-A58B-D3A9B4C63A99}" type="presParOf" srcId="{C7ADD522-6E49-4511-9A59-15A32EB5CC06}" destId="{EC4B9130-536D-47C3-AC1A-FAA6A7030779}" srcOrd="7" destOrd="0" presId="urn:microsoft.com/office/officeart/2005/8/layout/radial1"/>
    <dgm:cxn modelId="{C51F8828-61BA-489E-9B06-1C7B2C20B0CB}" type="presParOf" srcId="{EC4B9130-536D-47C3-AC1A-FAA6A7030779}" destId="{E6F7192C-F6EA-4AD7-9C5C-9B8CF80C542F}" srcOrd="0" destOrd="0" presId="urn:microsoft.com/office/officeart/2005/8/layout/radial1"/>
    <dgm:cxn modelId="{0FFCCAFC-5324-40F4-9572-E1A8F6E31EF6}" type="presParOf" srcId="{C7ADD522-6E49-4511-9A59-15A32EB5CC06}" destId="{CE5AE182-1CF5-46E8-BD3C-C3B78A5923E9}" srcOrd="8" destOrd="0" presId="urn:microsoft.com/office/officeart/2005/8/layout/radial1"/>
    <dgm:cxn modelId="{ED7D5DD3-8E86-44D5-9DE7-A31B7FA4BECA}" type="presParOf" srcId="{C7ADD522-6E49-4511-9A59-15A32EB5CC06}" destId="{67AF8148-8B70-4541-8709-4B2293CF3A07}" srcOrd="9" destOrd="0" presId="urn:microsoft.com/office/officeart/2005/8/layout/radial1"/>
    <dgm:cxn modelId="{9E02BA32-9CF0-4647-AA95-2B702F9AB64F}" type="presParOf" srcId="{67AF8148-8B70-4541-8709-4B2293CF3A07}" destId="{CD345719-1320-47DE-B13B-9B893F30CB92}" srcOrd="0" destOrd="0" presId="urn:microsoft.com/office/officeart/2005/8/layout/radial1"/>
    <dgm:cxn modelId="{6B00C4EE-CD67-4306-A94D-54576F9F2A37}" type="presParOf" srcId="{C7ADD522-6E49-4511-9A59-15A32EB5CC06}" destId="{0B3021CC-C49F-4E40-B528-9607202A0846}" srcOrd="10" destOrd="0" presId="urn:microsoft.com/office/officeart/2005/8/layout/radial1"/>
    <dgm:cxn modelId="{1810094E-851D-46B7-BFDA-079B6EBDB722}" type="presParOf" srcId="{C7ADD522-6E49-4511-9A59-15A32EB5CC06}" destId="{C96936CC-7177-4BAF-8564-5B7D4A396465}" srcOrd="11" destOrd="0" presId="urn:microsoft.com/office/officeart/2005/8/layout/radial1"/>
    <dgm:cxn modelId="{5E31C7F8-2DEC-426C-8082-8A905C331C76}" type="presParOf" srcId="{C96936CC-7177-4BAF-8564-5B7D4A396465}" destId="{DF389679-9E22-47BA-987C-55852B2702E3}" srcOrd="0" destOrd="0" presId="urn:microsoft.com/office/officeart/2005/8/layout/radial1"/>
    <dgm:cxn modelId="{1B83FD80-106B-43C4-9C1A-543D4FEA491D}" type="presParOf" srcId="{C7ADD522-6E49-4511-9A59-15A32EB5CC06}" destId="{869BFE4C-4310-41BB-85BE-72B5D51DF452}" srcOrd="12" destOrd="0" presId="urn:microsoft.com/office/officeart/2005/8/layout/radial1"/>
    <dgm:cxn modelId="{4D9BB0FE-1570-45E5-AD7B-0965E11E97E5}" type="presParOf" srcId="{C7ADD522-6E49-4511-9A59-15A32EB5CC06}" destId="{C9BA1692-F2E8-401C-B659-5853E30692A6}" srcOrd="13" destOrd="0" presId="urn:microsoft.com/office/officeart/2005/8/layout/radial1"/>
    <dgm:cxn modelId="{5ECC5079-2195-41B7-8B84-E978AB21B463}" type="presParOf" srcId="{C9BA1692-F2E8-401C-B659-5853E30692A6}" destId="{65C841B1-CFE2-4D9E-924A-152815F90449}" srcOrd="0" destOrd="0" presId="urn:microsoft.com/office/officeart/2005/8/layout/radial1"/>
    <dgm:cxn modelId="{484E53DB-053A-448F-BF30-344FC318FFD1}" type="presParOf" srcId="{C7ADD522-6E49-4511-9A59-15A32EB5CC06}" destId="{394281AE-2AAC-4829-BC68-370CA5368852}" srcOrd="14" destOrd="0" presId="urn:microsoft.com/office/officeart/2005/8/layout/radial1"/>
    <dgm:cxn modelId="{DB07F32D-65A5-49C4-8D5A-C5182263520E}" type="presParOf" srcId="{C7ADD522-6E49-4511-9A59-15A32EB5CC06}" destId="{537F1285-3568-481F-8E5B-BA5AB9009743}" srcOrd="15" destOrd="0" presId="urn:microsoft.com/office/officeart/2005/8/layout/radial1"/>
    <dgm:cxn modelId="{1F264799-5BD5-463E-A61C-1F6B8382A644}" type="presParOf" srcId="{537F1285-3568-481F-8E5B-BA5AB9009743}" destId="{21640E72-0E56-4414-8AE1-B6EF3A71AC1B}" srcOrd="0" destOrd="0" presId="urn:microsoft.com/office/officeart/2005/8/layout/radial1"/>
    <dgm:cxn modelId="{7733C705-6C9A-4CFF-8B1E-B6605D815042}" type="presParOf" srcId="{C7ADD522-6E49-4511-9A59-15A32EB5CC06}" destId="{B718BAAA-7EC1-44DD-B7DB-2A40BD76DD79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902620-B4A8-4695-B60C-F1949801BBE2}" type="doc">
      <dgm:prSet loTypeId="urn:microsoft.com/office/officeart/2005/8/layout/matrix2" loCatId="matrix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IE"/>
        </a:p>
      </dgm:t>
    </dgm:pt>
    <dgm:pt modelId="{423E4A95-8BE1-47E7-9CDA-081EA816A72B}">
      <dgm:prSet phldrT="[Text]" phldr="0"/>
      <dgm:spPr>
        <a:solidFill>
          <a:srgbClr val="C02534"/>
        </a:solidFill>
        <a:ln>
          <a:noFill/>
        </a:ln>
      </dgm:spPr>
      <dgm:t>
        <a:bodyPr/>
        <a:lstStyle/>
        <a:p>
          <a:r>
            <a:rPr lang="en-IE" dirty="0"/>
            <a:t>SRS 2.0 (incl. EAS)</a:t>
          </a:r>
        </a:p>
      </dgm:t>
    </dgm:pt>
    <dgm:pt modelId="{5F98233A-D677-49BD-92B5-5FF6A90B736B}" type="parTrans" cxnId="{8FAA8A3E-899A-4ED9-AB0E-8F5C90AA9014}">
      <dgm:prSet/>
      <dgm:spPr/>
      <dgm:t>
        <a:bodyPr/>
        <a:lstStyle/>
        <a:p>
          <a:endParaRPr lang="en-IE"/>
        </a:p>
      </dgm:t>
    </dgm:pt>
    <dgm:pt modelId="{B9CDCC18-5F48-487A-BC34-D3ACFAD7965F}" type="sibTrans" cxnId="{8FAA8A3E-899A-4ED9-AB0E-8F5C90AA9014}">
      <dgm:prSet/>
      <dgm:spPr/>
      <dgm:t>
        <a:bodyPr/>
        <a:lstStyle/>
        <a:p>
          <a:endParaRPr lang="en-IE"/>
        </a:p>
      </dgm:t>
    </dgm:pt>
    <dgm:pt modelId="{28AB3101-7BF0-4E0C-8193-D2F7C5976712}">
      <dgm:prSet phldrT="[Text]" phldr="0"/>
      <dgm:spPr>
        <a:solidFill>
          <a:srgbClr val="0092C6"/>
        </a:solidFill>
        <a:ln>
          <a:noFill/>
        </a:ln>
      </dgm:spPr>
      <dgm:t>
        <a:bodyPr/>
        <a:lstStyle/>
        <a:p>
          <a:r>
            <a:rPr lang="en-IE" dirty="0"/>
            <a:t>Pathways</a:t>
          </a:r>
        </a:p>
      </dgm:t>
    </dgm:pt>
    <dgm:pt modelId="{F1C06589-22FC-4FF2-8CFD-E4282D626F2F}" type="parTrans" cxnId="{1B2EDFFE-28F6-412E-8EC0-00C3A99D27E8}">
      <dgm:prSet/>
      <dgm:spPr/>
      <dgm:t>
        <a:bodyPr/>
        <a:lstStyle/>
        <a:p>
          <a:endParaRPr lang="en-IE"/>
        </a:p>
      </dgm:t>
    </dgm:pt>
    <dgm:pt modelId="{FAF7A604-9E4B-481F-9606-2D31347B2C80}" type="sibTrans" cxnId="{1B2EDFFE-28F6-412E-8EC0-00C3A99D27E8}">
      <dgm:prSet/>
      <dgm:spPr/>
      <dgm:t>
        <a:bodyPr/>
        <a:lstStyle/>
        <a:p>
          <a:endParaRPr lang="en-IE"/>
        </a:p>
      </dgm:t>
    </dgm:pt>
    <dgm:pt modelId="{70426093-C359-4DA5-A979-725B4D8B311B}">
      <dgm:prSet phldrT="[Text]" phldr="0"/>
      <dgm:spPr>
        <a:solidFill>
          <a:schemeClr val="accent5"/>
        </a:solidFill>
        <a:ln>
          <a:noFill/>
        </a:ln>
      </dgm:spPr>
      <dgm:t>
        <a:bodyPr/>
        <a:lstStyle/>
        <a:p>
          <a:r>
            <a:rPr lang="en-IE" dirty="0"/>
            <a:t>Progression, Continuation &amp; Completion</a:t>
          </a:r>
        </a:p>
      </dgm:t>
    </dgm:pt>
    <dgm:pt modelId="{92C46AA7-1C78-4D77-B28B-D9382EC68F72}" type="parTrans" cxnId="{B23BE45D-F2C0-4C10-86F7-DBEB479D6D86}">
      <dgm:prSet/>
      <dgm:spPr/>
      <dgm:t>
        <a:bodyPr/>
        <a:lstStyle/>
        <a:p>
          <a:endParaRPr lang="en-IE"/>
        </a:p>
      </dgm:t>
    </dgm:pt>
    <dgm:pt modelId="{60C3B637-E50A-4369-8316-919517A3F3EF}" type="sibTrans" cxnId="{B23BE45D-F2C0-4C10-86F7-DBEB479D6D86}">
      <dgm:prSet/>
      <dgm:spPr/>
      <dgm:t>
        <a:bodyPr/>
        <a:lstStyle/>
        <a:p>
          <a:endParaRPr lang="en-IE"/>
        </a:p>
      </dgm:t>
    </dgm:pt>
    <dgm:pt modelId="{2FFB1EBC-DF14-41B8-8CEE-7A9B9FF305E1}">
      <dgm:prSet phldrT="[Text]" phldr="0"/>
      <dgm:spPr>
        <a:solidFill>
          <a:schemeClr val="bg2"/>
        </a:solidFill>
        <a:ln>
          <a:noFill/>
        </a:ln>
      </dgm:spPr>
      <dgm:t>
        <a:bodyPr/>
        <a:lstStyle/>
        <a:p>
          <a:r>
            <a:rPr lang="en-IE" dirty="0"/>
            <a:t>CSO</a:t>
          </a:r>
        </a:p>
      </dgm:t>
    </dgm:pt>
    <dgm:pt modelId="{39EE2666-627F-44D3-8EB6-3F6335F29FC4}" type="parTrans" cxnId="{7C0BC3E3-9428-4DBD-8E58-3DC53B4D0334}">
      <dgm:prSet/>
      <dgm:spPr/>
      <dgm:t>
        <a:bodyPr/>
        <a:lstStyle/>
        <a:p>
          <a:endParaRPr lang="en-IE"/>
        </a:p>
      </dgm:t>
    </dgm:pt>
    <dgm:pt modelId="{F5C81DDD-47CC-4365-BB1F-4872144F71C1}" type="sibTrans" cxnId="{7C0BC3E3-9428-4DBD-8E58-3DC53B4D0334}">
      <dgm:prSet/>
      <dgm:spPr/>
      <dgm:t>
        <a:bodyPr/>
        <a:lstStyle/>
        <a:p>
          <a:endParaRPr lang="en-IE"/>
        </a:p>
      </dgm:t>
    </dgm:pt>
    <dgm:pt modelId="{0E9D5143-C4D4-4F78-B26C-17D7D2263887}" type="pres">
      <dgm:prSet presAssocID="{F4902620-B4A8-4695-B60C-F1949801BBE2}" presName="matrix" presStyleCnt="0">
        <dgm:presLayoutVars>
          <dgm:chMax val="1"/>
          <dgm:dir/>
          <dgm:resizeHandles val="exact"/>
        </dgm:presLayoutVars>
      </dgm:prSet>
      <dgm:spPr/>
    </dgm:pt>
    <dgm:pt modelId="{A1856BF8-281D-476C-B5EF-B9FD162B326C}" type="pres">
      <dgm:prSet presAssocID="{F4902620-B4A8-4695-B60C-F1949801BBE2}" presName="axisShape" presStyleLbl="bgShp" presStyleIdx="0" presStyleCnt="1"/>
      <dgm:spPr/>
    </dgm:pt>
    <dgm:pt modelId="{64FE982A-BC53-4F81-A501-45C971347577}" type="pres">
      <dgm:prSet presAssocID="{F4902620-B4A8-4695-B60C-F1949801BBE2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2D2D922-A72C-485F-B693-5B3A419123FA}" type="pres">
      <dgm:prSet presAssocID="{F4902620-B4A8-4695-B60C-F1949801BBE2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0E4D4B8-5C6F-449D-A057-8BCB0C49648A}" type="pres">
      <dgm:prSet presAssocID="{F4902620-B4A8-4695-B60C-F1949801BBE2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251A109-5DA5-40B3-9CB3-31DE0550FA08}" type="pres">
      <dgm:prSet presAssocID="{F4902620-B4A8-4695-B60C-F1949801BBE2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FAA8A3E-899A-4ED9-AB0E-8F5C90AA9014}" srcId="{F4902620-B4A8-4695-B60C-F1949801BBE2}" destId="{423E4A95-8BE1-47E7-9CDA-081EA816A72B}" srcOrd="0" destOrd="0" parTransId="{5F98233A-D677-49BD-92B5-5FF6A90B736B}" sibTransId="{B9CDCC18-5F48-487A-BC34-D3ACFAD7965F}"/>
    <dgm:cxn modelId="{B23BE45D-F2C0-4C10-86F7-DBEB479D6D86}" srcId="{F4902620-B4A8-4695-B60C-F1949801BBE2}" destId="{70426093-C359-4DA5-A979-725B4D8B311B}" srcOrd="3" destOrd="0" parTransId="{92C46AA7-1C78-4D77-B28B-D9382EC68F72}" sibTransId="{60C3B637-E50A-4369-8316-919517A3F3EF}"/>
    <dgm:cxn modelId="{196E4645-0CE6-4E7E-9038-A13262126D4B}" type="presOf" srcId="{423E4A95-8BE1-47E7-9CDA-081EA816A72B}" destId="{64FE982A-BC53-4F81-A501-45C971347577}" srcOrd="0" destOrd="0" presId="urn:microsoft.com/office/officeart/2005/8/layout/matrix2"/>
    <dgm:cxn modelId="{E9453B66-53E3-4B3E-9609-4DD555FFB47A}" type="presOf" srcId="{70426093-C359-4DA5-A979-725B4D8B311B}" destId="{D251A109-5DA5-40B3-9CB3-31DE0550FA08}" srcOrd="0" destOrd="0" presId="urn:microsoft.com/office/officeart/2005/8/layout/matrix2"/>
    <dgm:cxn modelId="{4C629B46-EDEC-4D13-AD7D-76F9AC581A44}" type="presOf" srcId="{28AB3101-7BF0-4E0C-8193-D2F7C5976712}" destId="{C2D2D922-A72C-485F-B693-5B3A419123FA}" srcOrd="0" destOrd="0" presId="urn:microsoft.com/office/officeart/2005/8/layout/matrix2"/>
    <dgm:cxn modelId="{D0A9887A-6902-41C9-BA4F-4B4056987EF2}" type="presOf" srcId="{2FFB1EBC-DF14-41B8-8CEE-7A9B9FF305E1}" destId="{B0E4D4B8-5C6F-449D-A057-8BCB0C49648A}" srcOrd="0" destOrd="0" presId="urn:microsoft.com/office/officeart/2005/8/layout/matrix2"/>
    <dgm:cxn modelId="{7C0BC3E3-9428-4DBD-8E58-3DC53B4D0334}" srcId="{F4902620-B4A8-4695-B60C-F1949801BBE2}" destId="{2FFB1EBC-DF14-41B8-8CEE-7A9B9FF305E1}" srcOrd="2" destOrd="0" parTransId="{39EE2666-627F-44D3-8EB6-3F6335F29FC4}" sibTransId="{F5C81DDD-47CC-4365-BB1F-4872144F71C1}"/>
    <dgm:cxn modelId="{949535ED-76D7-4EF5-84DB-AAA0D8E58710}" type="presOf" srcId="{F4902620-B4A8-4695-B60C-F1949801BBE2}" destId="{0E9D5143-C4D4-4F78-B26C-17D7D2263887}" srcOrd="0" destOrd="0" presId="urn:microsoft.com/office/officeart/2005/8/layout/matrix2"/>
    <dgm:cxn modelId="{1B2EDFFE-28F6-412E-8EC0-00C3A99D27E8}" srcId="{F4902620-B4A8-4695-B60C-F1949801BBE2}" destId="{28AB3101-7BF0-4E0C-8193-D2F7C5976712}" srcOrd="1" destOrd="0" parTransId="{F1C06589-22FC-4FF2-8CFD-E4282D626F2F}" sibTransId="{FAF7A604-9E4B-481F-9606-2D31347B2C80}"/>
    <dgm:cxn modelId="{6D69ED20-D1A5-4BDF-B33B-AA81BB36D74C}" type="presParOf" srcId="{0E9D5143-C4D4-4F78-B26C-17D7D2263887}" destId="{A1856BF8-281D-476C-B5EF-B9FD162B326C}" srcOrd="0" destOrd="0" presId="urn:microsoft.com/office/officeart/2005/8/layout/matrix2"/>
    <dgm:cxn modelId="{34F8D10F-25EF-46F5-9CB7-567F13A9BFCF}" type="presParOf" srcId="{0E9D5143-C4D4-4F78-B26C-17D7D2263887}" destId="{64FE982A-BC53-4F81-A501-45C971347577}" srcOrd="1" destOrd="0" presId="urn:microsoft.com/office/officeart/2005/8/layout/matrix2"/>
    <dgm:cxn modelId="{F8627E97-0A5F-4209-A485-A89D99487930}" type="presParOf" srcId="{0E9D5143-C4D4-4F78-B26C-17D7D2263887}" destId="{C2D2D922-A72C-485F-B693-5B3A419123FA}" srcOrd="2" destOrd="0" presId="urn:microsoft.com/office/officeart/2005/8/layout/matrix2"/>
    <dgm:cxn modelId="{57848775-9646-4727-9727-391914C2F752}" type="presParOf" srcId="{0E9D5143-C4D4-4F78-B26C-17D7D2263887}" destId="{B0E4D4B8-5C6F-449D-A057-8BCB0C49648A}" srcOrd="3" destOrd="0" presId="urn:microsoft.com/office/officeart/2005/8/layout/matrix2"/>
    <dgm:cxn modelId="{4421A498-D8B9-4629-8075-C34D9D454BB0}" type="presParOf" srcId="{0E9D5143-C4D4-4F78-B26C-17D7D2263887}" destId="{D251A109-5DA5-40B3-9CB3-31DE0550FA08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66EB11-DA52-432F-A596-5328BB7B5B91}">
      <dsp:nvSpPr>
        <dsp:cNvPr id="0" name=""/>
        <dsp:cNvSpPr/>
      </dsp:nvSpPr>
      <dsp:spPr>
        <a:xfrm>
          <a:off x="4450" y="1882342"/>
          <a:ext cx="947094" cy="94709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A06088-A946-4E7B-A563-2856CD2EBAAE}">
      <dsp:nvSpPr>
        <dsp:cNvPr id="0" name=""/>
        <dsp:cNvSpPr/>
      </dsp:nvSpPr>
      <dsp:spPr>
        <a:xfrm rot="17700000">
          <a:off x="338163" y="1110266"/>
          <a:ext cx="1177343" cy="567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2000s</a:t>
          </a:r>
        </a:p>
      </dsp:txBody>
      <dsp:txXfrm>
        <a:off x="338163" y="1110266"/>
        <a:ext cx="1177343" cy="567388"/>
      </dsp:txXfrm>
    </dsp:sp>
    <dsp:sp modelId="{68609C79-0EC6-41EA-ACC5-49678BF8B3FD}">
      <dsp:nvSpPr>
        <dsp:cNvPr id="0" name=""/>
        <dsp:cNvSpPr/>
      </dsp:nvSpPr>
      <dsp:spPr>
        <a:xfrm>
          <a:off x="1022883" y="2110088"/>
          <a:ext cx="491602" cy="491602"/>
        </a:xfrm>
        <a:prstGeom prst="ellipse">
          <a:avLst/>
        </a:prstGeom>
        <a:solidFill>
          <a:srgbClr val="C0253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2C4AEC-E442-41B8-9761-C78A6D941A3C}">
      <dsp:nvSpPr>
        <dsp:cNvPr id="0" name=""/>
        <dsp:cNvSpPr/>
      </dsp:nvSpPr>
      <dsp:spPr>
        <a:xfrm rot="17700000">
          <a:off x="440647" y="2794320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100" kern="1200" dirty="0"/>
            <a:t>Student Record System (SRS)</a:t>
          </a:r>
        </a:p>
      </dsp:txBody>
      <dsp:txXfrm>
        <a:off x="440647" y="2794320"/>
        <a:ext cx="1018457" cy="491062"/>
      </dsp:txXfrm>
    </dsp:sp>
    <dsp:sp modelId="{D33A939C-9315-4832-9941-A5C9BC43B8C0}">
      <dsp:nvSpPr>
        <dsp:cNvPr id="0" name=""/>
        <dsp:cNvSpPr/>
      </dsp:nvSpPr>
      <dsp:spPr>
        <a:xfrm rot="17700000">
          <a:off x="1078262" y="1426396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02BCEF-D01A-42AD-BF8B-1D119F373B39}">
      <dsp:nvSpPr>
        <dsp:cNvPr id="0" name=""/>
        <dsp:cNvSpPr/>
      </dsp:nvSpPr>
      <dsp:spPr>
        <a:xfrm>
          <a:off x="1585748" y="2110088"/>
          <a:ext cx="491602" cy="491602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70659-35EA-4D78-BC44-AFE8A69A83DC}">
      <dsp:nvSpPr>
        <dsp:cNvPr id="0" name=""/>
        <dsp:cNvSpPr/>
      </dsp:nvSpPr>
      <dsp:spPr>
        <a:xfrm rot="17700000">
          <a:off x="1003512" y="2794320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100" kern="1200" dirty="0"/>
            <a:t>Equal Access Survey (EAS)</a:t>
          </a:r>
        </a:p>
      </dsp:txBody>
      <dsp:txXfrm>
        <a:off x="1003512" y="2794320"/>
        <a:ext cx="1018457" cy="491062"/>
      </dsp:txXfrm>
    </dsp:sp>
    <dsp:sp modelId="{E2A63F61-4BBA-4E28-8BF4-6002C44B945D}">
      <dsp:nvSpPr>
        <dsp:cNvPr id="0" name=""/>
        <dsp:cNvSpPr/>
      </dsp:nvSpPr>
      <dsp:spPr>
        <a:xfrm rot="17700000">
          <a:off x="1641127" y="1426396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698AE-CB49-4E44-A369-F39CD670D8CE}">
      <dsp:nvSpPr>
        <dsp:cNvPr id="0" name=""/>
        <dsp:cNvSpPr/>
      </dsp:nvSpPr>
      <dsp:spPr>
        <a:xfrm>
          <a:off x="2148688" y="1882342"/>
          <a:ext cx="947094" cy="94709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CFE3B-283F-46C5-B543-30A5A67E5D51}">
      <dsp:nvSpPr>
        <dsp:cNvPr id="0" name=""/>
        <dsp:cNvSpPr/>
      </dsp:nvSpPr>
      <dsp:spPr>
        <a:xfrm rot="17700000">
          <a:off x="2482402" y="1110266"/>
          <a:ext cx="1177343" cy="567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2010s</a:t>
          </a:r>
        </a:p>
      </dsp:txBody>
      <dsp:txXfrm>
        <a:off x="2482402" y="1110266"/>
        <a:ext cx="1177343" cy="567388"/>
      </dsp:txXfrm>
    </dsp:sp>
    <dsp:sp modelId="{53DAE7F8-C63F-4030-A70A-8440A44C81D7}">
      <dsp:nvSpPr>
        <dsp:cNvPr id="0" name=""/>
        <dsp:cNvSpPr/>
      </dsp:nvSpPr>
      <dsp:spPr>
        <a:xfrm>
          <a:off x="3167121" y="2110088"/>
          <a:ext cx="491602" cy="491602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8D3DA-06E8-4C53-BF05-01CEBAE747BF}">
      <dsp:nvSpPr>
        <dsp:cNvPr id="0" name=""/>
        <dsp:cNvSpPr/>
      </dsp:nvSpPr>
      <dsp:spPr>
        <a:xfrm rot="17700000">
          <a:off x="2584886" y="2794320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100" kern="1200" dirty="0"/>
            <a:t>Collection of Eircode</a:t>
          </a:r>
        </a:p>
      </dsp:txBody>
      <dsp:txXfrm>
        <a:off x="2584886" y="2794320"/>
        <a:ext cx="1018457" cy="491062"/>
      </dsp:txXfrm>
    </dsp:sp>
    <dsp:sp modelId="{50B097D7-90CF-4BB6-91EB-AA31E15E53DA}">
      <dsp:nvSpPr>
        <dsp:cNvPr id="0" name=""/>
        <dsp:cNvSpPr/>
      </dsp:nvSpPr>
      <dsp:spPr>
        <a:xfrm rot="17700000">
          <a:off x="3222501" y="1426396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53F21-9FFF-4069-AB39-ECB9B78D91A8}">
      <dsp:nvSpPr>
        <dsp:cNvPr id="0" name=""/>
        <dsp:cNvSpPr/>
      </dsp:nvSpPr>
      <dsp:spPr>
        <a:xfrm>
          <a:off x="3729986" y="2110088"/>
          <a:ext cx="491602" cy="491602"/>
        </a:xfrm>
        <a:prstGeom prst="ellipse">
          <a:avLst/>
        </a:prstGeom>
        <a:solidFill>
          <a:srgbClr val="4A5D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AEEA6-C3D0-427F-A43A-6A3D9002D455}">
      <dsp:nvSpPr>
        <dsp:cNvPr id="0" name=""/>
        <dsp:cNvSpPr/>
      </dsp:nvSpPr>
      <dsp:spPr>
        <a:xfrm rot="17700000">
          <a:off x="3147751" y="2794320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100" kern="1200" dirty="0"/>
            <a:t>Deprivation Index Scores (DIS)</a:t>
          </a:r>
        </a:p>
      </dsp:txBody>
      <dsp:txXfrm>
        <a:off x="3147751" y="2794320"/>
        <a:ext cx="1018457" cy="491062"/>
      </dsp:txXfrm>
    </dsp:sp>
    <dsp:sp modelId="{DAF2E8D3-BCD8-43A5-82E7-06FA0D9F2645}">
      <dsp:nvSpPr>
        <dsp:cNvPr id="0" name=""/>
        <dsp:cNvSpPr/>
      </dsp:nvSpPr>
      <dsp:spPr>
        <a:xfrm rot="17700000">
          <a:off x="3785366" y="1426396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94492-5397-4D03-BDAE-D1A79689D939}">
      <dsp:nvSpPr>
        <dsp:cNvPr id="0" name=""/>
        <dsp:cNvSpPr/>
      </dsp:nvSpPr>
      <dsp:spPr>
        <a:xfrm>
          <a:off x="4292927" y="1882342"/>
          <a:ext cx="947094" cy="94709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51FAC5-36CB-4B89-871B-5311A64B1EA2}">
      <dsp:nvSpPr>
        <dsp:cNvPr id="0" name=""/>
        <dsp:cNvSpPr/>
      </dsp:nvSpPr>
      <dsp:spPr>
        <a:xfrm rot="17700000">
          <a:off x="4626640" y="1110266"/>
          <a:ext cx="1177343" cy="567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2020s</a:t>
          </a:r>
        </a:p>
      </dsp:txBody>
      <dsp:txXfrm>
        <a:off x="4626640" y="1110266"/>
        <a:ext cx="1177343" cy="567388"/>
      </dsp:txXfrm>
    </dsp:sp>
    <dsp:sp modelId="{3129E4D1-D6FA-4956-8CD7-30A35681BC2C}">
      <dsp:nvSpPr>
        <dsp:cNvPr id="0" name=""/>
        <dsp:cNvSpPr/>
      </dsp:nvSpPr>
      <dsp:spPr>
        <a:xfrm>
          <a:off x="5311360" y="2110088"/>
          <a:ext cx="491602" cy="491602"/>
        </a:xfrm>
        <a:prstGeom prst="ellipse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E7557A-53ED-44C9-BF37-90ED7458DE2B}">
      <dsp:nvSpPr>
        <dsp:cNvPr id="0" name=""/>
        <dsp:cNvSpPr/>
      </dsp:nvSpPr>
      <dsp:spPr>
        <a:xfrm rot="17700000">
          <a:off x="4729125" y="2794320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100" kern="1200" dirty="0"/>
            <a:t>Data Sharing Agreements</a:t>
          </a:r>
        </a:p>
      </dsp:txBody>
      <dsp:txXfrm>
        <a:off x="4729125" y="2794320"/>
        <a:ext cx="1018457" cy="491062"/>
      </dsp:txXfrm>
    </dsp:sp>
    <dsp:sp modelId="{4B23DA87-00D6-4D74-B16E-361357837348}">
      <dsp:nvSpPr>
        <dsp:cNvPr id="0" name=""/>
        <dsp:cNvSpPr/>
      </dsp:nvSpPr>
      <dsp:spPr>
        <a:xfrm rot="17700000">
          <a:off x="5366740" y="1426396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33DBD8-9461-455B-ACD2-65BFD45B1159}">
      <dsp:nvSpPr>
        <dsp:cNvPr id="0" name=""/>
        <dsp:cNvSpPr/>
      </dsp:nvSpPr>
      <dsp:spPr>
        <a:xfrm>
          <a:off x="5874225" y="2110088"/>
          <a:ext cx="491602" cy="491602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2E766-C58F-4E2E-88DE-A7B1E4E3D1B6}">
      <dsp:nvSpPr>
        <dsp:cNvPr id="0" name=""/>
        <dsp:cNvSpPr/>
      </dsp:nvSpPr>
      <dsp:spPr>
        <a:xfrm rot="17700000">
          <a:off x="5291990" y="2794320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100" kern="1200" dirty="0"/>
            <a:t>Irish Statistical System Code of Practice (ISSCoP) </a:t>
          </a:r>
        </a:p>
      </dsp:txBody>
      <dsp:txXfrm>
        <a:off x="5291990" y="2794320"/>
        <a:ext cx="1018457" cy="491062"/>
      </dsp:txXfrm>
    </dsp:sp>
    <dsp:sp modelId="{D99F396C-A86F-4C57-85CB-7E1FEE4B4C97}">
      <dsp:nvSpPr>
        <dsp:cNvPr id="0" name=""/>
        <dsp:cNvSpPr/>
      </dsp:nvSpPr>
      <dsp:spPr>
        <a:xfrm rot="17700000">
          <a:off x="5929605" y="1426396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036981-F75C-43A8-A4A3-814505194548}">
      <dsp:nvSpPr>
        <dsp:cNvPr id="0" name=""/>
        <dsp:cNvSpPr/>
      </dsp:nvSpPr>
      <dsp:spPr>
        <a:xfrm>
          <a:off x="6437090" y="2110088"/>
          <a:ext cx="491602" cy="491602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D8058-D6C1-4646-A5A6-0BF836A27DE1}">
      <dsp:nvSpPr>
        <dsp:cNvPr id="0" name=""/>
        <dsp:cNvSpPr/>
      </dsp:nvSpPr>
      <dsp:spPr>
        <a:xfrm rot="17700000">
          <a:off x="5854855" y="2794320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100" kern="1200"/>
            <a:t>Improvements to PPSN &amp; Eircode coverage</a:t>
          </a:r>
          <a:endParaRPr lang="en-IE" sz="1100" kern="1200" dirty="0"/>
        </a:p>
      </dsp:txBody>
      <dsp:txXfrm>
        <a:off x="5854855" y="2794320"/>
        <a:ext cx="1018457" cy="491062"/>
      </dsp:txXfrm>
    </dsp:sp>
    <dsp:sp modelId="{E74C0E22-F2E1-4E01-B6EB-9C672937347F}">
      <dsp:nvSpPr>
        <dsp:cNvPr id="0" name=""/>
        <dsp:cNvSpPr/>
      </dsp:nvSpPr>
      <dsp:spPr>
        <a:xfrm rot="17700000">
          <a:off x="6492470" y="1426396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429E84-92DA-4E6D-8DB1-2675BE6FEFD0}">
      <dsp:nvSpPr>
        <dsp:cNvPr id="0" name=""/>
        <dsp:cNvSpPr/>
      </dsp:nvSpPr>
      <dsp:spPr>
        <a:xfrm>
          <a:off x="7000031" y="1882342"/>
          <a:ext cx="947094" cy="94709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DF1630-5E8C-4028-AC37-AF07EAC22A1B}">
      <dsp:nvSpPr>
        <dsp:cNvPr id="0" name=""/>
        <dsp:cNvSpPr/>
      </dsp:nvSpPr>
      <dsp:spPr>
        <a:xfrm rot="17700000">
          <a:off x="7333744" y="1110266"/>
          <a:ext cx="1177343" cy="567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/>
            <a:t>Present &amp; Future</a:t>
          </a:r>
          <a:endParaRPr lang="en-IE" sz="2000" kern="1200" dirty="0"/>
        </a:p>
      </dsp:txBody>
      <dsp:txXfrm>
        <a:off x="7333744" y="1110266"/>
        <a:ext cx="1177343" cy="567388"/>
      </dsp:txXfrm>
    </dsp:sp>
    <dsp:sp modelId="{F6C0AAED-AB22-4F28-8602-42C3F4BA3B8E}">
      <dsp:nvSpPr>
        <dsp:cNvPr id="0" name=""/>
        <dsp:cNvSpPr/>
      </dsp:nvSpPr>
      <dsp:spPr>
        <a:xfrm>
          <a:off x="8018464" y="2110088"/>
          <a:ext cx="491602" cy="491602"/>
        </a:xfrm>
        <a:prstGeom prst="ellipse">
          <a:avLst/>
        </a:prstGeom>
        <a:solidFill>
          <a:srgbClr val="C0253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AF09D-0928-4308-B6C5-6514C23430B0}">
      <dsp:nvSpPr>
        <dsp:cNvPr id="0" name=""/>
        <dsp:cNvSpPr/>
      </dsp:nvSpPr>
      <dsp:spPr>
        <a:xfrm rot="17700000">
          <a:off x="7436228" y="2794320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100" kern="1200"/>
            <a:t>SRS 2.0</a:t>
          </a:r>
          <a:endParaRPr lang="en-IE" sz="1100" kern="1200" dirty="0"/>
        </a:p>
      </dsp:txBody>
      <dsp:txXfrm>
        <a:off x="7436228" y="2794320"/>
        <a:ext cx="1018457" cy="491062"/>
      </dsp:txXfrm>
    </dsp:sp>
    <dsp:sp modelId="{6F1EFFF9-7AC0-4EBC-950F-EFDBE3C24C0F}">
      <dsp:nvSpPr>
        <dsp:cNvPr id="0" name=""/>
        <dsp:cNvSpPr/>
      </dsp:nvSpPr>
      <dsp:spPr>
        <a:xfrm rot="17700000">
          <a:off x="8073843" y="1426396"/>
          <a:ext cx="1018457" cy="49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343FD-7199-4B92-B2A5-39A79CCD0139}">
      <dsp:nvSpPr>
        <dsp:cNvPr id="0" name=""/>
        <dsp:cNvSpPr/>
      </dsp:nvSpPr>
      <dsp:spPr>
        <a:xfrm>
          <a:off x="1454435" y="2224406"/>
          <a:ext cx="1924577" cy="192457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5EBCF5-8B80-4554-ABF9-BA682E42A513}">
      <dsp:nvSpPr>
        <dsp:cNvPr id="0" name=""/>
        <dsp:cNvSpPr/>
      </dsp:nvSpPr>
      <dsp:spPr>
        <a:xfrm rot="16200000">
          <a:off x="299689" y="2994237"/>
          <a:ext cx="1924577" cy="384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Course</a:t>
          </a:r>
        </a:p>
      </dsp:txBody>
      <dsp:txXfrm>
        <a:off x="299689" y="2994237"/>
        <a:ext cx="1924577" cy="384915"/>
      </dsp:txXfrm>
    </dsp:sp>
    <dsp:sp modelId="{CFA40BDD-339C-43CB-8052-49BCB7411611}">
      <dsp:nvSpPr>
        <dsp:cNvPr id="0" name=""/>
        <dsp:cNvSpPr/>
      </dsp:nvSpPr>
      <dsp:spPr>
        <a:xfrm>
          <a:off x="3764192" y="2224406"/>
          <a:ext cx="1924577" cy="192457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515CE9-88B1-466B-A986-B29E49E7D094}">
      <dsp:nvSpPr>
        <dsp:cNvPr id="0" name=""/>
        <dsp:cNvSpPr/>
      </dsp:nvSpPr>
      <dsp:spPr>
        <a:xfrm rot="16200000">
          <a:off x="2609445" y="2994237"/>
          <a:ext cx="1924577" cy="384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Student</a:t>
          </a:r>
        </a:p>
      </dsp:txBody>
      <dsp:txXfrm>
        <a:off x="2609445" y="2994237"/>
        <a:ext cx="1924577" cy="384915"/>
      </dsp:txXfrm>
    </dsp:sp>
    <dsp:sp modelId="{380E23F7-5786-4D38-9086-773F5AA94410}">
      <dsp:nvSpPr>
        <dsp:cNvPr id="0" name=""/>
        <dsp:cNvSpPr/>
      </dsp:nvSpPr>
      <dsp:spPr>
        <a:xfrm>
          <a:off x="3764192" y="38856"/>
          <a:ext cx="1924577" cy="192457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F9CFD7-9F06-458E-85D3-1705BCC50AC7}">
      <dsp:nvSpPr>
        <dsp:cNvPr id="0" name=""/>
        <dsp:cNvSpPr/>
      </dsp:nvSpPr>
      <dsp:spPr>
        <a:xfrm rot="16200000">
          <a:off x="2609445" y="808687"/>
          <a:ext cx="1924577" cy="384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Equal Access Survey</a:t>
          </a:r>
        </a:p>
      </dsp:txBody>
      <dsp:txXfrm>
        <a:off x="2609445" y="808687"/>
        <a:ext cx="1924577" cy="3849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B47414-A01D-416E-91A0-55EF00C729D8}">
      <dsp:nvSpPr>
        <dsp:cNvPr id="0" name=""/>
        <dsp:cNvSpPr/>
      </dsp:nvSpPr>
      <dsp:spPr>
        <a:xfrm>
          <a:off x="2210901" y="970340"/>
          <a:ext cx="2417339" cy="24173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6500" kern="1200" dirty="0"/>
            <a:t>SRS</a:t>
          </a:r>
        </a:p>
      </dsp:txBody>
      <dsp:txXfrm>
        <a:off x="2564912" y="1324351"/>
        <a:ext cx="1709317" cy="1709317"/>
      </dsp:txXfrm>
    </dsp:sp>
    <dsp:sp modelId="{A23714F7-4CF4-4C97-B96D-FFB241564489}">
      <dsp:nvSpPr>
        <dsp:cNvPr id="0" name=""/>
        <dsp:cNvSpPr/>
      </dsp:nvSpPr>
      <dsp:spPr>
        <a:xfrm>
          <a:off x="2815236" y="431"/>
          <a:ext cx="1208669" cy="12086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/>
            <a:t>Post-Primary</a:t>
          </a:r>
        </a:p>
      </dsp:txBody>
      <dsp:txXfrm>
        <a:off x="2992241" y="177436"/>
        <a:ext cx="854659" cy="854659"/>
      </dsp:txXfrm>
    </dsp:sp>
    <dsp:sp modelId="{B70B0CEF-436B-4A81-9914-803666A41B69}">
      <dsp:nvSpPr>
        <dsp:cNvPr id="0" name=""/>
        <dsp:cNvSpPr/>
      </dsp:nvSpPr>
      <dsp:spPr>
        <a:xfrm>
          <a:off x="4389480" y="1574675"/>
          <a:ext cx="1208669" cy="12086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/>
            <a:t>Post-Leaving Cert</a:t>
          </a:r>
        </a:p>
      </dsp:txBody>
      <dsp:txXfrm>
        <a:off x="4566485" y="1751680"/>
        <a:ext cx="854659" cy="854659"/>
      </dsp:txXfrm>
    </dsp:sp>
    <dsp:sp modelId="{4CAB031A-FD07-4BDD-A7F6-58B25B579A4B}">
      <dsp:nvSpPr>
        <dsp:cNvPr id="0" name=""/>
        <dsp:cNvSpPr/>
      </dsp:nvSpPr>
      <dsp:spPr>
        <a:xfrm>
          <a:off x="2815236" y="3148919"/>
          <a:ext cx="1208669" cy="12086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/>
            <a:t>SUSI Grants</a:t>
          </a:r>
        </a:p>
      </dsp:txBody>
      <dsp:txXfrm>
        <a:off x="2992241" y="3325924"/>
        <a:ext cx="854659" cy="854659"/>
      </dsp:txXfrm>
    </dsp:sp>
    <dsp:sp modelId="{3879771C-9CD6-4508-8D7B-ED13DB791441}">
      <dsp:nvSpPr>
        <dsp:cNvPr id="0" name=""/>
        <dsp:cNvSpPr/>
      </dsp:nvSpPr>
      <dsp:spPr>
        <a:xfrm>
          <a:off x="1240992" y="1574675"/>
          <a:ext cx="1208669" cy="12086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/>
            <a:t>DIS</a:t>
          </a:r>
        </a:p>
      </dsp:txBody>
      <dsp:txXfrm>
        <a:off x="1417997" y="1751680"/>
        <a:ext cx="854659" cy="8546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A4F5D7-2EC2-4BA9-9137-A87AB1DA71B7}">
      <dsp:nvSpPr>
        <dsp:cNvPr id="0" name=""/>
        <dsp:cNvSpPr/>
      </dsp:nvSpPr>
      <dsp:spPr>
        <a:xfrm>
          <a:off x="1579" y="275940"/>
          <a:ext cx="2212947" cy="1635360"/>
        </a:xfrm>
        <a:prstGeom prst="rect">
          <a:avLst/>
        </a:prstGeom>
        <a:blipFill>
          <a:blip xmlns:r="http://schemas.openxmlformats.org/officeDocument/2006/relationships" r:embed="rId1"/>
          <a:srcRect/>
          <a:stretch>
            <a:fillRect l="-3000" r="-3000"/>
          </a:stretch>
        </a:blipFill>
        <a:ln>
          <a:solidFill>
            <a:srgbClr val="21345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5A4CDC-27AA-4C15-8562-138D91E26D70}">
      <dsp:nvSpPr>
        <dsp:cNvPr id="0" name=""/>
        <dsp:cNvSpPr/>
      </dsp:nvSpPr>
      <dsp:spPr>
        <a:xfrm>
          <a:off x="448877" y="1614779"/>
          <a:ext cx="1906901" cy="458260"/>
        </a:xfrm>
        <a:prstGeom prst="rect">
          <a:avLst/>
        </a:prstGeom>
        <a:solidFill>
          <a:srgbClr val="4A5D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5000"/>
            </a:spcAft>
            <a:buNone/>
          </a:pPr>
          <a:r>
            <a:rPr lang="en-IE" sz="1400" kern="1200" dirty="0">
              <a:solidFill>
                <a:schemeClr val="bg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Key Facts &amp; Figures</a:t>
          </a:r>
          <a:endParaRPr lang="en-IE" sz="1400" kern="1200" dirty="0">
            <a:solidFill>
              <a:schemeClr val="bg1"/>
            </a:solidFill>
          </a:endParaRPr>
        </a:p>
      </dsp:txBody>
      <dsp:txXfrm>
        <a:off x="448877" y="1614779"/>
        <a:ext cx="1906901" cy="458260"/>
      </dsp:txXfrm>
    </dsp:sp>
    <dsp:sp modelId="{A8BA12C7-0F26-481A-A35F-817214718EE9}">
      <dsp:nvSpPr>
        <dsp:cNvPr id="0" name=""/>
        <dsp:cNvSpPr/>
      </dsp:nvSpPr>
      <dsp:spPr>
        <a:xfrm>
          <a:off x="2671484" y="275940"/>
          <a:ext cx="2212947" cy="1635360"/>
        </a:xfrm>
        <a:prstGeom prst="rect">
          <a:avLst/>
        </a:prstGeom>
        <a:blipFill>
          <a:blip xmlns:r="http://schemas.openxmlformats.org/officeDocument/2006/relationships" r:embed="rId3"/>
          <a:srcRect/>
          <a:stretch>
            <a:fillRect l="-3000" r="-3000"/>
          </a:stretch>
        </a:blipFill>
        <a:ln>
          <a:solidFill>
            <a:srgbClr val="21345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166A47-15AA-4DF1-A938-973B4E7B8CBC}">
      <dsp:nvSpPr>
        <dsp:cNvPr id="0" name=""/>
        <dsp:cNvSpPr/>
      </dsp:nvSpPr>
      <dsp:spPr>
        <a:xfrm>
          <a:off x="3118782" y="1614779"/>
          <a:ext cx="1906901" cy="458260"/>
        </a:xfrm>
        <a:prstGeom prst="rect">
          <a:avLst/>
        </a:prstGeom>
        <a:solidFill>
          <a:srgbClr val="4A5D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5000"/>
            </a:spcAft>
            <a:buNone/>
          </a:pPr>
          <a:r>
            <a:rPr lang="en-IE" sz="1400" kern="1200" dirty="0">
              <a:solidFill>
                <a:schemeClr val="bg1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Socio-Economic Profiles</a:t>
          </a:r>
          <a:endParaRPr lang="en-IE" sz="1400" kern="1200" dirty="0">
            <a:solidFill>
              <a:schemeClr val="bg1"/>
            </a:solidFill>
          </a:endParaRPr>
        </a:p>
      </dsp:txBody>
      <dsp:txXfrm>
        <a:off x="3118782" y="1614779"/>
        <a:ext cx="1906901" cy="458260"/>
      </dsp:txXfrm>
    </dsp:sp>
    <dsp:sp modelId="{530F5D29-C1BE-41BA-95BE-5FCFDC4CCE4E}">
      <dsp:nvSpPr>
        <dsp:cNvPr id="0" name=""/>
        <dsp:cNvSpPr/>
      </dsp:nvSpPr>
      <dsp:spPr>
        <a:xfrm>
          <a:off x="5341388" y="275940"/>
          <a:ext cx="2212947" cy="1635360"/>
        </a:xfrm>
        <a:prstGeom prst="rect">
          <a:avLst/>
        </a:prstGeom>
        <a:blipFill>
          <a:blip xmlns:r="http://schemas.openxmlformats.org/officeDocument/2006/relationships" r:embed="rId5"/>
          <a:srcRect/>
          <a:stretch>
            <a:fillRect l="-27000" r="-27000"/>
          </a:stretch>
        </a:blipFill>
        <a:ln>
          <a:solidFill>
            <a:srgbClr val="21345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67E69C-EB04-4CBA-8235-0649769C1CB1}">
      <dsp:nvSpPr>
        <dsp:cNvPr id="0" name=""/>
        <dsp:cNvSpPr/>
      </dsp:nvSpPr>
      <dsp:spPr>
        <a:xfrm>
          <a:off x="5788686" y="1614779"/>
          <a:ext cx="1906901" cy="458260"/>
        </a:xfrm>
        <a:prstGeom prst="rect">
          <a:avLst/>
        </a:prstGeom>
        <a:solidFill>
          <a:srgbClr val="4A5D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5000"/>
            </a:spcAft>
            <a:buNone/>
          </a:pPr>
          <a:r>
            <a:rPr lang="en-IE" sz="1400" kern="1200" dirty="0">
              <a:solidFill>
                <a:schemeClr val="bg1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Profile of Students with a Disability</a:t>
          </a:r>
          <a:endParaRPr lang="en-IE" sz="1400" kern="1200" dirty="0">
            <a:solidFill>
              <a:schemeClr val="bg1"/>
            </a:solidFill>
          </a:endParaRPr>
        </a:p>
      </dsp:txBody>
      <dsp:txXfrm>
        <a:off x="5788686" y="1614779"/>
        <a:ext cx="1906901" cy="458260"/>
      </dsp:txXfrm>
    </dsp:sp>
    <dsp:sp modelId="{4D72FE9F-ADFF-486E-8BA2-3ED44240B50F}">
      <dsp:nvSpPr>
        <dsp:cNvPr id="0" name=""/>
        <dsp:cNvSpPr/>
      </dsp:nvSpPr>
      <dsp:spPr>
        <a:xfrm>
          <a:off x="1579" y="2308459"/>
          <a:ext cx="2212947" cy="1635360"/>
        </a:xfrm>
        <a:prstGeom prst="rect">
          <a:avLst/>
        </a:prstGeom>
        <a:blipFill>
          <a:blip xmlns:r="http://schemas.openxmlformats.org/officeDocument/2006/relationships" r:embed="rId7"/>
          <a:srcRect/>
          <a:stretch>
            <a:fillRect l="-3000" r="-3000"/>
          </a:stretch>
        </a:blipFill>
        <a:ln>
          <a:solidFill>
            <a:srgbClr val="21345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5E7BAF-CE88-49DD-B436-7A5EF6D9475C}">
      <dsp:nvSpPr>
        <dsp:cNvPr id="0" name=""/>
        <dsp:cNvSpPr/>
      </dsp:nvSpPr>
      <dsp:spPr>
        <a:xfrm>
          <a:off x="448877" y="3647298"/>
          <a:ext cx="1906901" cy="458260"/>
        </a:xfrm>
        <a:prstGeom prst="rect">
          <a:avLst/>
        </a:prstGeom>
        <a:solidFill>
          <a:srgbClr val="4A5D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5000"/>
            </a:spcAft>
            <a:buNone/>
          </a:pPr>
          <a:r>
            <a:rPr lang="en-IE" sz="1400" kern="1200" dirty="0">
              <a:solidFill>
                <a:schemeClr val="bg1"/>
              </a:solidFill>
              <a:hlinkClick xmlns:r="http://schemas.openxmlformats.org/officeDocument/2006/relationships"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Progression &amp; Completion</a:t>
          </a:r>
          <a:endParaRPr lang="en-IE" sz="1400" kern="1200" dirty="0">
            <a:solidFill>
              <a:schemeClr val="bg1"/>
            </a:solidFill>
          </a:endParaRPr>
        </a:p>
      </dsp:txBody>
      <dsp:txXfrm>
        <a:off x="448877" y="3647298"/>
        <a:ext cx="1906901" cy="458260"/>
      </dsp:txXfrm>
    </dsp:sp>
    <dsp:sp modelId="{DF18FA4F-21B5-4040-93D0-C140C00E6A13}">
      <dsp:nvSpPr>
        <dsp:cNvPr id="0" name=""/>
        <dsp:cNvSpPr/>
      </dsp:nvSpPr>
      <dsp:spPr>
        <a:xfrm>
          <a:off x="2671484" y="2308459"/>
          <a:ext cx="2212947" cy="1635360"/>
        </a:xfrm>
        <a:prstGeom prst="rect">
          <a:avLst/>
        </a:prstGeom>
        <a:blipFill>
          <a:blip xmlns:r="http://schemas.openxmlformats.org/officeDocument/2006/relationships" r:embed="rId9"/>
          <a:srcRect/>
          <a:stretch>
            <a:fillRect l="-2000" r="-2000"/>
          </a:stretch>
        </a:blipFill>
        <a:ln>
          <a:solidFill>
            <a:srgbClr val="21345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BF4A16-0C92-4EB9-A2CB-90A3576B6481}">
      <dsp:nvSpPr>
        <dsp:cNvPr id="0" name=""/>
        <dsp:cNvSpPr/>
      </dsp:nvSpPr>
      <dsp:spPr>
        <a:xfrm>
          <a:off x="3118782" y="3647298"/>
          <a:ext cx="1906901" cy="458260"/>
        </a:xfrm>
        <a:prstGeom prst="rect">
          <a:avLst/>
        </a:prstGeom>
        <a:solidFill>
          <a:srgbClr val="4A5D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5000"/>
            </a:spcAft>
            <a:buNone/>
          </a:pPr>
          <a:r>
            <a:rPr lang="en-IE" sz="1400" kern="1200" dirty="0">
              <a:solidFill>
                <a:schemeClr val="bg1"/>
              </a:solidFill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Graduate Outcomes for Access Groups</a:t>
          </a:r>
          <a:endParaRPr lang="en-IE" sz="1400" kern="1200" dirty="0">
            <a:solidFill>
              <a:schemeClr val="bg1"/>
            </a:solidFill>
          </a:endParaRPr>
        </a:p>
      </dsp:txBody>
      <dsp:txXfrm>
        <a:off x="3118782" y="3647298"/>
        <a:ext cx="1906901" cy="458260"/>
      </dsp:txXfrm>
    </dsp:sp>
    <dsp:sp modelId="{A510D223-3428-4F31-8A19-A045B2E554C2}">
      <dsp:nvSpPr>
        <dsp:cNvPr id="0" name=""/>
        <dsp:cNvSpPr/>
      </dsp:nvSpPr>
      <dsp:spPr>
        <a:xfrm>
          <a:off x="5341388" y="2308459"/>
          <a:ext cx="2212947" cy="1635360"/>
        </a:xfrm>
        <a:prstGeom prst="rect">
          <a:avLst/>
        </a:prstGeom>
        <a:blipFill>
          <a:blip xmlns:r="http://schemas.openxmlformats.org/officeDocument/2006/relationships" r:embed="rId11"/>
          <a:srcRect/>
          <a:stretch>
            <a:fillRect l="-3000" r="-3000"/>
          </a:stretch>
        </a:blipFill>
        <a:ln>
          <a:solidFill>
            <a:srgbClr val="21345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A631DB-22A7-46A0-A7C8-22E96B2CE732}">
      <dsp:nvSpPr>
        <dsp:cNvPr id="0" name=""/>
        <dsp:cNvSpPr/>
      </dsp:nvSpPr>
      <dsp:spPr>
        <a:xfrm>
          <a:off x="5788686" y="3647298"/>
          <a:ext cx="1906901" cy="458260"/>
        </a:xfrm>
        <a:prstGeom prst="rect">
          <a:avLst/>
        </a:prstGeom>
        <a:solidFill>
          <a:srgbClr val="4A5D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5000"/>
            </a:spcAft>
            <a:buNone/>
          </a:pPr>
          <a:r>
            <a:rPr lang="en-IE" sz="1400" kern="1200" dirty="0">
              <a:solidFill>
                <a:schemeClr val="bg1"/>
              </a:solidFill>
              <a:hlinkClick xmlns:r="http://schemas.openxmlformats.org/officeDocument/2006/relationships"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HEA-SUSI Data Linking</a:t>
          </a:r>
          <a:endParaRPr lang="en-IE" sz="1400" kern="1200" dirty="0">
            <a:solidFill>
              <a:schemeClr val="bg1"/>
            </a:solidFill>
          </a:endParaRPr>
        </a:p>
      </dsp:txBody>
      <dsp:txXfrm>
        <a:off x="5788686" y="3647298"/>
        <a:ext cx="1906901" cy="4582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ABCB2-B7CD-4CC2-BDFC-D3A631D0B7E7}">
      <dsp:nvSpPr>
        <dsp:cNvPr id="0" name=""/>
        <dsp:cNvSpPr/>
      </dsp:nvSpPr>
      <dsp:spPr>
        <a:xfrm>
          <a:off x="0" y="816856"/>
          <a:ext cx="2227791" cy="3118908"/>
        </a:xfrm>
        <a:prstGeom prst="roundRect">
          <a:avLst>
            <a:gd name="adj" fmla="val 10000"/>
          </a:avLst>
        </a:prstGeom>
        <a:solidFill>
          <a:schemeClr val="tx2"/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887" tIns="330200" rIns="117887" bIns="33020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solidFill>
                <a:schemeClr val="bg1"/>
              </a:solidFill>
            </a:rPr>
            <a:t>Pillar 1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solidFill>
                <a:schemeClr val="bg1"/>
              </a:solidFill>
            </a:rPr>
            <a:t>Modern, Secure Digital Infrastructure</a:t>
          </a:r>
        </a:p>
      </dsp:txBody>
      <dsp:txXfrm>
        <a:off x="0" y="2313932"/>
        <a:ext cx="2227791" cy="1621832"/>
      </dsp:txXfrm>
    </dsp:sp>
    <dsp:sp modelId="{38D5CB58-672E-49E9-BDC8-FD51730420FF}">
      <dsp:nvSpPr>
        <dsp:cNvPr id="0" name=""/>
        <dsp:cNvSpPr/>
      </dsp:nvSpPr>
      <dsp:spPr>
        <a:xfrm>
          <a:off x="490114" y="1050775"/>
          <a:ext cx="1247563" cy="1247563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6017" tIns="12700" rIns="66017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4000" b="0" kern="1200" dirty="0"/>
            <a:t>1</a:t>
          </a:r>
        </a:p>
      </dsp:txBody>
      <dsp:txXfrm>
        <a:off x="672815" y="1233476"/>
        <a:ext cx="882161" cy="882161"/>
      </dsp:txXfrm>
    </dsp:sp>
    <dsp:sp modelId="{7136CB07-31AB-4CE6-9983-C0EA448C6110}">
      <dsp:nvSpPr>
        <dsp:cNvPr id="0" name=""/>
        <dsp:cNvSpPr/>
      </dsp:nvSpPr>
      <dsp:spPr>
        <a:xfrm>
          <a:off x="2450570" y="816856"/>
          <a:ext cx="2227791" cy="3118908"/>
        </a:xfrm>
        <a:prstGeom prst="roundRect">
          <a:avLst>
            <a:gd name="adj" fmla="val 10000"/>
          </a:avLst>
        </a:prstGeom>
        <a:solidFill>
          <a:srgbClr val="213453"/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887" tIns="330200" rIns="117887" bIns="33020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solidFill>
                <a:schemeClr val="bg1"/>
              </a:solidFill>
            </a:rPr>
            <a:t>Pillar 2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solidFill>
                <a:schemeClr val="bg1"/>
              </a:solidFill>
            </a:rPr>
            <a:t>Capacity, Resourcing &amp; Governance</a:t>
          </a:r>
        </a:p>
      </dsp:txBody>
      <dsp:txXfrm>
        <a:off x="2450570" y="2313932"/>
        <a:ext cx="2227791" cy="1621832"/>
      </dsp:txXfrm>
    </dsp:sp>
    <dsp:sp modelId="{2389EEFD-99CB-4B66-BD05-AFA878D7F872}">
      <dsp:nvSpPr>
        <dsp:cNvPr id="0" name=""/>
        <dsp:cNvSpPr/>
      </dsp:nvSpPr>
      <dsp:spPr>
        <a:xfrm>
          <a:off x="2940684" y="1050775"/>
          <a:ext cx="1247563" cy="1247563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6017" tIns="12700" rIns="66017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4000" b="0" kern="1200"/>
            <a:t>2</a:t>
          </a:r>
          <a:endParaRPr sz="4000" b="0" kern="1200" dirty="0"/>
        </a:p>
      </dsp:txBody>
      <dsp:txXfrm>
        <a:off x="3123385" y="1233476"/>
        <a:ext cx="882161" cy="882161"/>
      </dsp:txXfrm>
    </dsp:sp>
    <dsp:sp modelId="{DCBF3D18-D363-49D6-9A04-4CA16A0985D7}">
      <dsp:nvSpPr>
        <dsp:cNvPr id="0" name=""/>
        <dsp:cNvSpPr/>
      </dsp:nvSpPr>
      <dsp:spPr>
        <a:xfrm>
          <a:off x="4901141" y="816856"/>
          <a:ext cx="2227791" cy="3118908"/>
        </a:xfrm>
        <a:prstGeom prst="roundRect">
          <a:avLst>
            <a:gd name="adj" fmla="val 10000"/>
          </a:avLst>
        </a:prstGeom>
        <a:solidFill>
          <a:srgbClr val="213453"/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887" tIns="330200" rIns="117887" bIns="33020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solidFill>
                <a:schemeClr val="bg1"/>
              </a:solidFill>
            </a:rPr>
            <a:t>Pillar 3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solidFill>
                <a:schemeClr val="bg1"/>
              </a:solidFill>
            </a:rPr>
            <a:t>Evidence-Informed Policy &amp; Funding</a:t>
          </a:r>
        </a:p>
      </dsp:txBody>
      <dsp:txXfrm>
        <a:off x="4901141" y="2313932"/>
        <a:ext cx="2227791" cy="1621832"/>
      </dsp:txXfrm>
    </dsp:sp>
    <dsp:sp modelId="{6CBB161F-6079-433A-88E2-0EBEBBD9D630}">
      <dsp:nvSpPr>
        <dsp:cNvPr id="0" name=""/>
        <dsp:cNvSpPr/>
      </dsp:nvSpPr>
      <dsp:spPr>
        <a:xfrm>
          <a:off x="5391255" y="1050775"/>
          <a:ext cx="1247563" cy="1247563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6017" tIns="12700" rIns="66017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4000" b="0" kern="1200"/>
            <a:t>3</a:t>
          </a:r>
          <a:endParaRPr sz="4000" b="0" kern="1200" dirty="0"/>
        </a:p>
      </dsp:txBody>
      <dsp:txXfrm>
        <a:off x="5573956" y="1233476"/>
        <a:ext cx="882161" cy="8821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0216D-B36C-4ADF-908B-3A3E033E6A74}">
      <dsp:nvSpPr>
        <dsp:cNvPr id="0" name=""/>
        <dsp:cNvSpPr/>
      </dsp:nvSpPr>
      <dsp:spPr>
        <a:xfrm>
          <a:off x="3024923" y="1836767"/>
          <a:ext cx="1079086" cy="10790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600" kern="1200" dirty="0"/>
            <a:t>SRS 2.0</a:t>
          </a:r>
        </a:p>
      </dsp:txBody>
      <dsp:txXfrm>
        <a:off x="3182951" y="1994795"/>
        <a:ext cx="763030" cy="763030"/>
      </dsp:txXfrm>
    </dsp:sp>
    <dsp:sp modelId="{A979D157-9226-4166-BF3B-15339B91B382}">
      <dsp:nvSpPr>
        <dsp:cNvPr id="0" name=""/>
        <dsp:cNvSpPr/>
      </dsp:nvSpPr>
      <dsp:spPr>
        <a:xfrm rot="16200000">
          <a:off x="3186942" y="1445620"/>
          <a:ext cx="755047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755047" y="136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3545590" y="1440367"/>
        <a:ext cx="37752" cy="37752"/>
      </dsp:txXfrm>
    </dsp:sp>
    <dsp:sp modelId="{AB330648-DAEB-4A38-88B7-BFE328B11883}">
      <dsp:nvSpPr>
        <dsp:cNvPr id="0" name=""/>
        <dsp:cNvSpPr/>
      </dsp:nvSpPr>
      <dsp:spPr>
        <a:xfrm>
          <a:off x="3024923" y="2633"/>
          <a:ext cx="1079086" cy="1079086"/>
        </a:xfrm>
        <a:prstGeom prst="ellipse">
          <a:avLst/>
        </a:prstGeom>
        <a:solidFill>
          <a:srgbClr val="172953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 dirty="0">
              <a:solidFill>
                <a:schemeClr val="bg1"/>
              </a:solidFill>
            </a:rPr>
            <a:t>SAF</a:t>
          </a:r>
        </a:p>
      </dsp:txBody>
      <dsp:txXfrm>
        <a:off x="3182951" y="160661"/>
        <a:ext cx="763030" cy="763030"/>
      </dsp:txXfrm>
    </dsp:sp>
    <dsp:sp modelId="{C305586E-94DC-4E5C-BA40-44D8ADAB77A0}">
      <dsp:nvSpPr>
        <dsp:cNvPr id="0" name=""/>
        <dsp:cNvSpPr/>
      </dsp:nvSpPr>
      <dsp:spPr>
        <a:xfrm rot="18900000">
          <a:off x="3835407" y="1714223"/>
          <a:ext cx="755047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755047" y="136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194054" y="1708970"/>
        <a:ext cx="37752" cy="37752"/>
      </dsp:txXfrm>
    </dsp:sp>
    <dsp:sp modelId="{F458DD49-0808-4DCB-9FCD-E4FE219B2634}">
      <dsp:nvSpPr>
        <dsp:cNvPr id="0" name=""/>
        <dsp:cNvSpPr/>
      </dsp:nvSpPr>
      <dsp:spPr>
        <a:xfrm>
          <a:off x="4321851" y="539838"/>
          <a:ext cx="1079086" cy="1079086"/>
        </a:xfrm>
        <a:prstGeom prst="ellipse">
          <a:avLst/>
        </a:prstGeom>
        <a:solidFill>
          <a:srgbClr val="3D4569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 dirty="0">
              <a:solidFill>
                <a:schemeClr val="bg1"/>
              </a:solidFill>
            </a:rPr>
            <a:t>FSD</a:t>
          </a:r>
        </a:p>
      </dsp:txBody>
      <dsp:txXfrm>
        <a:off x="4479879" y="697866"/>
        <a:ext cx="763030" cy="763030"/>
      </dsp:txXfrm>
    </dsp:sp>
    <dsp:sp modelId="{2713C3DF-CB48-468F-9E90-CB770E46B990}">
      <dsp:nvSpPr>
        <dsp:cNvPr id="0" name=""/>
        <dsp:cNvSpPr/>
      </dsp:nvSpPr>
      <dsp:spPr>
        <a:xfrm>
          <a:off x="4104009" y="2362687"/>
          <a:ext cx="755047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755047" y="136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462657" y="2357434"/>
        <a:ext cx="37752" cy="37752"/>
      </dsp:txXfrm>
    </dsp:sp>
    <dsp:sp modelId="{B3FB4FA7-5390-4D36-8045-A1319FCFFF9B}">
      <dsp:nvSpPr>
        <dsp:cNvPr id="0" name=""/>
        <dsp:cNvSpPr/>
      </dsp:nvSpPr>
      <dsp:spPr>
        <a:xfrm>
          <a:off x="4859057" y="1836767"/>
          <a:ext cx="1079086" cy="1079086"/>
        </a:xfrm>
        <a:prstGeom prst="ellipse">
          <a:avLst/>
        </a:prstGeom>
        <a:solidFill>
          <a:srgbClr val="626382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 dirty="0">
              <a:solidFill>
                <a:schemeClr val="bg1"/>
              </a:solidFill>
            </a:rPr>
            <a:t>Teacher Education</a:t>
          </a:r>
        </a:p>
      </dsp:txBody>
      <dsp:txXfrm>
        <a:off x="5017085" y="1994795"/>
        <a:ext cx="763030" cy="763030"/>
      </dsp:txXfrm>
    </dsp:sp>
    <dsp:sp modelId="{EC4B9130-536D-47C3-AC1A-FAA6A7030779}">
      <dsp:nvSpPr>
        <dsp:cNvPr id="0" name=""/>
        <dsp:cNvSpPr/>
      </dsp:nvSpPr>
      <dsp:spPr>
        <a:xfrm rot="2700000">
          <a:off x="3835407" y="3011152"/>
          <a:ext cx="755047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755047" y="136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194054" y="3005899"/>
        <a:ext cx="37752" cy="37752"/>
      </dsp:txXfrm>
    </dsp:sp>
    <dsp:sp modelId="{CE5AE182-1CF5-46E8-BD3C-C3B78A5923E9}">
      <dsp:nvSpPr>
        <dsp:cNvPr id="0" name=""/>
        <dsp:cNvSpPr/>
      </dsp:nvSpPr>
      <dsp:spPr>
        <a:xfrm>
          <a:off x="4321851" y="3133696"/>
          <a:ext cx="1079086" cy="1079086"/>
        </a:xfrm>
        <a:prstGeom prst="ellipse">
          <a:avLst/>
        </a:prstGeom>
        <a:solidFill>
          <a:srgbClr val="8B89A2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 dirty="0">
              <a:solidFill>
                <a:schemeClr val="bg1"/>
              </a:solidFill>
            </a:rPr>
            <a:t>Other Eligibility</a:t>
          </a:r>
        </a:p>
      </dsp:txBody>
      <dsp:txXfrm>
        <a:off x="4479879" y="3291724"/>
        <a:ext cx="763030" cy="763030"/>
      </dsp:txXfrm>
    </dsp:sp>
    <dsp:sp modelId="{67AF8148-8B70-4541-8709-4B2293CF3A07}">
      <dsp:nvSpPr>
        <dsp:cNvPr id="0" name=""/>
        <dsp:cNvSpPr/>
      </dsp:nvSpPr>
      <dsp:spPr>
        <a:xfrm rot="5400000">
          <a:off x="3186942" y="3279755"/>
          <a:ext cx="755047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755047" y="136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3545590" y="3274501"/>
        <a:ext cx="37752" cy="37752"/>
      </dsp:txXfrm>
    </dsp:sp>
    <dsp:sp modelId="{0B3021CC-C49F-4E40-B528-9607202A0846}">
      <dsp:nvSpPr>
        <dsp:cNvPr id="0" name=""/>
        <dsp:cNvSpPr/>
      </dsp:nvSpPr>
      <dsp:spPr>
        <a:xfrm>
          <a:off x="3024923" y="3670901"/>
          <a:ext cx="1079086" cy="1079086"/>
        </a:xfrm>
        <a:prstGeom prst="ellipse">
          <a:avLst/>
        </a:prstGeom>
        <a:solidFill>
          <a:srgbClr val="3C645C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 dirty="0">
              <a:solidFill>
                <a:schemeClr val="bg1"/>
              </a:solidFill>
            </a:rPr>
            <a:t>Accredited Courses</a:t>
          </a:r>
        </a:p>
      </dsp:txBody>
      <dsp:txXfrm>
        <a:off x="3182951" y="3828929"/>
        <a:ext cx="763030" cy="763030"/>
      </dsp:txXfrm>
    </dsp:sp>
    <dsp:sp modelId="{C96936CC-7177-4BAF-8564-5B7D4A396465}">
      <dsp:nvSpPr>
        <dsp:cNvPr id="0" name=""/>
        <dsp:cNvSpPr/>
      </dsp:nvSpPr>
      <dsp:spPr>
        <a:xfrm rot="8100000">
          <a:off x="2538478" y="3011152"/>
          <a:ext cx="755047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755047" y="136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 rot="10800000">
        <a:off x="2897125" y="3005899"/>
        <a:ext cx="37752" cy="37752"/>
      </dsp:txXfrm>
    </dsp:sp>
    <dsp:sp modelId="{869BFE4C-4310-41BB-85BE-72B5D51DF452}">
      <dsp:nvSpPr>
        <dsp:cNvPr id="0" name=""/>
        <dsp:cNvSpPr/>
      </dsp:nvSpPr>
      <dsp:spPr>
        <a:xfrm>
          <a:off x="1727994" y="3133696"/>
          <a:ext cx="1079086" cy="1079086"/>
        </a:xfrm>
        <a:prstGeom prst="ellipse">
          <a:avLst/>
        </a:prstGeom>
        <a:solidFill>
          <a:srgbClr val="647F79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>
              <a:solidFill>
                <a:schemeClr val="bg1"/>
              </a:solidFill>
            </a:rPr>
            <a:t>Irish Medium</a:t>
          </a:r>
          <a:endParaRPr lang="en-IE" sz="1300" kern="1200" dirty="0">
            <a:solidFill>
              <a:schemeClr val="bg1"/>
            </a:solidFill>
          </a:endParaRPr>
        </a:p>
      </dsp:txBody>
      <dsp:txXfrm>
        <a:off x="1886022" y="3291724"/>
        <a:ext cx="763030" cy="763030"/>
      </dsp:txXfrm>
    </dsp:sp>
    <dsp:sp modelId="{C9BA1692-F2E8-401C-B659-5853E30692A6}">
      <dsp:nvSpPr>
        <dsp:cNvPr id="0" name=""/>
        <dsp:cNvSpPr/>
      </dsp:nvSpPr>
      <dsp:spPr>
        <a:xfrm rot="10800000">
          <a:off x="2269875" y="2362687"/>
          <a:ext cx="755047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755047" y="136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 rot="10800000">
        <a:off x="2628523" y="2357434"/>
        <a:ext cx="37752" cy="37752"/>
      </dsp:txXfrm>
    </dsp:sp>
    <dsp:sp modelId="{394281AE-2AAC-4829-BC68-370CA5368852}">
      <dsp:nvSpPr>
        <dsp:cNvPr id="0" name=""/>
        <dsp:cNvSpPr/>
      </dsp:nvSpPr>
      <dsp:spPr>
        <a:xfrm>
          <a:off x="1190788" y="1836767"/>
          <a:ext cx="1079086" cy="1079086"/>
        </a:xfrm>
        <a:prstGeom prst="ellipse">
          <a:avLst/>
        </a:prstGeom>
        <a:solidFill>
          <a:srgbClr val="8FA09C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>
              <a:solidFill>
                <a:schemeClr val="bg1"/>
              </a:solidFill>
            </a:rPr>
            <a:t>Mode of Delivery</a:t>
          </a:r>
          <a:endParaRPr lang="en-IE" sz="1300" kern="1200" dirty="0">
            <a:solidFill>
              <a:schemeClr val="bg1"/>
            </a:solidFill>
          </a:endParaRPr>
        </a:p>
      </dsp:txBody>
      <dsp:txXfrm>
        <a:off x="1348816" y="1994795"/>
        <a:ext cx="763030" cy="763030"/>
      </dsp:txXfrm>
    </dsp:sp>
    <dsp:sp modelId="{537F1285-3568-481F-8E5B-BA5AB9009743}">
      <dsp:nvSpPr>
        <dsp:cNvPr id="0" name=""/>
        <dsp:cNvSpPr/>
      </dsp:nvSpPr>
      <dsp:spPr>
        <a:xfrm rot="13500000">
          <a:off x="2538478" y="1714223"/>
          <a:ext cx="755047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755047" y="136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 rot="10800000">
        <a:off x="2897125" y="1708970"/>
        <a:ext cx="37752" cy="37752"/>
      </dsp:txXfrm>
    </dsp:sp>
    <dsp:sp modelId="{B718BAAA-7EC1-44DD-B7DB-2A40BD76DD79}">
      <dsp:nvSpPr>
        <dsp:cNvPr id="0" name=""/>
        <dsp:cNvSpPr/>
      </dsp:nvSpPr>
      <dsp:spPr>
        <a:xfrm>
          <a:off x="1727994" y="539838"/>
          <a:ext cx="1079086" cy="1079086"/>
        </a:xfrm>
        <a:prstGeom prst="ellipse">
          <a:avLst/>
        </a:prstGeom>
        <a:solidFill>
          <a:srgbClr val="BFC7C5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>
              <a:solidFill>
                <a:schemeClr val="bg1"/>
              </a:solidFill>
            </a:rPr>
            <a:t>RPL</a:t>
          </a:r>
          <a:endParaRPr lang="en-IE" sz="1300" kern="1200" dirty="0">
            <a:solidFill>
              <a:schemeClr val="bg1"/>
            </a:solidFill>
          </a:endParaRPr>
        </a:p>
      </dsp:txBody>
      <dsp:txXfrm>
        <a:off x="1886022" y="697866"/>
        <a:ext cx="763030" cy="7630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56BF8-281D-476C-B5EF-B9FD162B326C}">
      <dsp:nvSpPr>
        <dsp:cNvPr id="0" name=""/>
        <dsp:cNvSpPr/>
      </dsp:nvSpPr>
      <dsp:spPr>
        <a:xfrm>
          <a:off x="1217330" y="0"/>
          <a:ext cx="4641356" cy="464135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FE982A-BC53-4F81-A501-45C971347577}">
      <dsp:nvSpPr>
        <dsp:cNvPr id="0" name=""/>
        <dsp:cNvSpPr/>
      </dsp:nvSpPr>
      <dsp:spPr>
        <a:xfrm>
          <a:off x="1519018" y="301688"/>
          <a:ext cx="1856542" cy="1856542"/>
        </a:xfrm>
        <a:prstGeom prst="roundRect">
          <a:avLst/>
        </a:prstGeom>
        <a:solidFill>
          <a:srgbClr val="C0253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 dirty="0"/>
            <a:t>SRS 2.0 (incl. EAS)</a:t>
          </a:r>
        </a:p>
      </dsp:txBody>
      <dsp:txXfrm>
        <a:off x="1609647" y="392317"/>
        <a:ext cx="1675284" cy="1675284"/>
      </dsp:txXfrm>
    </dsp:sp>
    <dsp:sp modelId="{C2D2D922-A72C-485F-B693-5B3A419123FA}">
      <dsp:nvSpPr>
        <dsp:cNvPr id="0" name=""/>
        <dsp:cNvSpPr/>
      </dsp:nvSpPr>
      <dsp:spPr>
        <a:xfrm>
          <a:off x="3700455" y="301688"/>
          <a:ext cx="1856542" cy="1856542"/>
        </a:xfrm>
        <a:prstGeom prst="roundRect">
          <a:avLst/>
        </a:prstGeom>
        <a:solidFill>
          <a:srgbClr val="0092C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 dirty="0"/>
            <a:t>Pathways</a:t>
          </a:r>
        </a:p>
      </dsp:txBody>
      <dsp:txXfrm>
        <a:off x="3791084" y="392317"/>
        <a:ext cx="1675284" cy="1675284"/>
      </dsp:txXfrm>
    </dsp:sp>
    <dsp:sp modelId="{B0E4D4B8-5C6F-449D-A057-8BCB0C49648A}">
      <dsp:nvSpPr>
        <dsp:cNvPr id="0" name=""/>
        <dsp:cNvSpPr/>
      </dsp:nvSpPr>
      <dsp:spPr>
        <a:xfrm>
          <a:off x="1519018" y="2483125"/>
          <a:ext cx="1856542" cy="1856542"/>
        </a:xfrm>
        <a:prstGeom prst="roundRect">
          <a:avLst/>
        </a:prstGeom>
        <a:solidFill>
          <a:schemeClr val="bg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 dirty="0"/>
            <a:t>CSO</a:t>
          </a:r>
        </a:p>
      </dsp:txBody>
      <dsp:txXfrm>
        <a:off x="1609647" y="2573754"/>
        <a:ext cx="1675284" cy="1675284"/>
      </dsp:txXfrm>
    </dsp:sp>
    <dsp:sp modelId="{D251A109-5DA5-40B3-9CB3-31DE0550FA08}">
      <dsp:nvSpPr>
        <dsp:cNvPr id="0" name=""/>
        <dsp:cNvSpPr/>
      </dsp:nvSpPr>
      <dsp:spPr>
        <a:xfrm>
          <a:off x="3700455" y="2483125"/>
          <a:ext cx="1856542" cy="1856542"/>
        </a:xfrm>
        <a:prstGeom prst="roundRect">
          <a:avLst/>
        </a:prstGeom>
        <a:solidFill>
          <a:schemeClr val="accent5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 dirty="0"/>
            <a:t>Progression, Continuation &amp; Completion</a:t>
          </a:r>
        </a:p>
      </dsp:txBody>
      <dsp:txXfrm>
        <a:off x="3791084" y="2573754"/>
        <a:ext cx="1675284" cy="1675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  <dgm:cat type="timeline" pri="104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Blocks">
  <dgm:title val=""/>
  <dgm:desc val=""/>
  <dgm:catLst>
    <dgm:cat type="picture" pri="12000"/>
    <dgm:cat type="pictureconvert" pri="12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axis="ch" ptType="node" func="cnt" op="gt" val="5">
        <dgm:choose name="Name3">
          <dgm:if name="Name4" func="var" arg="dir" op="equ" val="norm">
            <dgm:alg type="snake">
              <dgm:param type="grDir" val="bL"/>
              <dgm:param type="bkpt" val="fixed"/>
              <dgm:param type="bkPtFixedVal" val="3"/>
              <dgm:param type="off" val="off"/>
              <dgm:param type="horzAlign" val="r"/>
              <dgm:param type="vertAlign" val="b"/>
            </dgm:alg>
          </dgm:if>
          <dgm:else name="Name5">
            <dgm:alg type="snake">
              <dgm:param type="grDir" val="bR"/>
              <dgm:param type="bkpt" val="fixed"/>
              <dgm:param type="bkPtFixedVal" val="3"/>
              <dgm:param type="off" val="off"/>
              <dgm:param type="horzAlign" val="l"/>
              <dgm:param type="vertAlign" val="b"/>
            </dgm:alg>
          </dgm:else>
        </dgm:choose>
      </dgm:if>
      <dgm:else name="Name6">
        <dgm:choose name="Name7">
          <dgm:if name="Name8" func="var" arg="dir" op="equ" val="norm">
            <dgm:alg type="snake">
              <dgm:param type="grDir" val="bL"/>
              <dgm:param type="bkpt" val="fixed"/>
              <dgm:param type="bkPtFixedVal" val="2"/>
              <dgm:param type="off" val="off"/>
              <dgm:param type="horzAlign" val="r"/>
              <dgm:param type="vertAlign" val="b"/>
            </dgm:alg>
          </dgm:if>
          <dgm:else name="Name9">
            <dgm:alg type="snake">
              <dgm:param type="grDir" val="bR"/>
              <dgm:param type="bkpt" val="fixed"/>
              <dgm:param type="bkPtFixedVal" val="2"/>
              <dgm:param type="off" val="off"/>
              <dgm:param type="horzAlign" val="l"/>
              <dgm:param type="vertAlign" val="b"/>
            </dgm:alg>
          </dgm:else>
        </dgm:choose>
      </dgm:else>
    </dgm:choose>
    <dgm:shape xmlns:r="http://schemas.openxmlformats.org/officeDocument/2006/relationships" r:blip="">
      <dgm:adjLst/>
    </dgm:shape>
    <dgm:constrLst>
      <dgm:constr type="alignOff" val="1"/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13"/>
      <dgm:constr type="w" for="ch" forName="sibTrans" refType="w" refFor="ch" refForName="composite" op="equ" fact="0.000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2"/>
        </dgm:alg>
        <dgm:shape xmlns:r="http://schemas.openxmlformats.org/officeDocument/2006/relationships" r:blip="">
          <dgm:adjLst/>
        </dgm:shape>
        <dgm:choose name="Name10">
          <dgm:if name="Name11" func="var" arg="dir" op="equ" val="norm">
            <dgm:constrLst>
              <dgm:constr type="l" for="ch" forName="Image" refType="w" refFor="ch" refForName="Image" fact="0.2"/>
              <dgm:constr type="t" for="ch" forName="Image" refType="h" fact="0"/>
              <dgm:constr type="h" for="ch" forName="Image" refType="h"/>
              <dgm:constr type="w" for="ch" forName="Image" refType="h" refFor="ch" refForName="Image" op="equ"/>
              <dgm:constr type="l" for="ch" forName="Parent" refType="w" fact="0"/>
              <dgm:constr type="t" for="ch" forName="Parent" refType="h" fact="0"/>
              <dgm:constr type="w" for="ch" forName="Parent" refType="h" refFor="ch" refForName="Image" op="equ" fact="0.2"/>
              <dgm:constr type="h" for="ch" forName="Parent" refType="h" refFor="ch" refForName="Image" op="equ"/>
            </dgm:constrLst>
          </dgm:if>
          <dgm:else name="Name12">
            <dgm:constrLst>
              <dgm:constr type="l" for="ch" forName="Image" refType="w" fact="0"/>
              <dgm:constr type="t" for="ch" forName="Image" refType="h" fact="0"/>
              <dgm:constr type="h" for="ch" forName="Image" refType="h"/>
              <dgm:constr type="w" for="ch" forName="Image" refType="h" refFor="ch" refForName="Image" op="equ"/>
              <dgm:constr type="l" for="ch" forName="Parent" refType="w" refFor="ch" refForName="Image"/>
              <dgm:constr type="t" for="ch" forName="Parent" refType="h" fact="0"/>
              <dgm:constr type="w" for="ch" forName="Parent" refType="w" refFor="ch" refForName="Image" fact="0.2"/>
              <dgm:constr type="h" for="ch" forName="Parent" refType="h" refFor="ch" refForName="Image"/>
            </dgm:constrLst>
          </dgm:else>
        </dgm:choose>
        <dgm:layoutNode name="Image" styleLbl="alig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revTx">
          <dgm:varLst>
            <dgm:bulletEnabled val="1"/>
          </dgm:varLst>
          <dgm:alg type="tx">
            <dgm:param type="parTxLTRAlign" val="l"/>
            <dgm:param type="txAnchorVert" val="b"/>
            <dgm:param type="txAnchorVertCh" val="b"/>
            <dgm:param type="autoTxRot" val="grav"/>
          </dgm:alg>
          <dgm:choose name="Name13">
            <dgm:if name="Name14" func="var" arg="dir" op="equ" val="norm">
              <dgm:shape xmlns:r="http://schemas.openxmlformats.org/officeDocument/2006/relationships" rot="270" type="rect" r:blip="">
                <dgm:adjLst/>
              </dgm:shape>
            </dgm:if>
            <dgm:else name="Name15">
              <dgm:shape xmlns:r="http://schemas.openxmlformats.org/officeDocument/2006/relationships" rot="90" type="rect" r:blip="">
                <dgm:adjLst/>
              </dgm:shape>
            </dgm:else>
          </dgm:choose>
          <dgm:presOf axis="desOr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24/layout/NumberedTitleList">
  <dgm:title val=""/>
  <dgm:desc val=""/>
  <dgm:catLst>
    <dgm:cat type="list" pri="815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dirChoose">
      <dgm:if name="dirNorm" func="var" arg="dir" op="equ" val="norm">
        <dgm:alg type="lin">
          <dgm:param type="linDir" val="fromL"/>
          <dgm:param type="nodeVertAlign" val="t"/>
        </dgm:alg>
      </dgm:if>
      <dgm:else name="dirRev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4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75"/>
          <dgm:constr type="r" for="ch" forName="nodeText" refType="r" refFor="ch" refForName="bgRect"/>
          <dgm:constr type="h" for="ch" forName="nodeText" refType="h" refFor="ch" refForName="bgRect" fact="0.52"/>
          <dgm:constr type="t" for="ch" forName="nodeText" refType="h" refFor="ch" refForName="bgRect" fact="0.48"/>
        </dgm:constrLst>
        <dgm:ruleLst/>
        <dgm:layoutNode name="bgRect" styleLbl="fgAcc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15"/>
              <dgm:constr type="rMarg" refType="w" fact="0.15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nodeText" styleLbl="bgAccFollowNode1" moveWith="bgRect">
          <dgm:varLst>
            <dgm:bulletEnabled val="1"/>
          </dgm:varLst>
          <dgm:alg type="tx">
            <dgm:param type="parTxLTRAlign" val="ctr"/>
            <dgm:param type="parTxRTLAlign" val="r"/>
            <dgm:param type="txAnchorVert" val="mid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32"/>
            <dgm:constr type="tMarg" val="26"/>
            <dgm:constr type="lMarg" refType="w" fact="0.15"/>
            <dgm:constr type="rMarg" refType="w" fact="0.15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90004" cy="495291"/>
          </a:xfrm>
          <a:prstGeom prst="rect">
            <a:avLst/>
          </a:prstGeom>
        </p:spPr>
        <p:txBody>
          <a:bodyPr vert="horz" lIns="82845" tIns="41422" rIns="82845" bIns="41422" rtlCol="0"/>
          <a:lstStyle>
            <a:lvl1pPr algn="l">
              <a:defRPr sz="11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096" y="2"/>
            <a:ext cx="2889014" cy="495291"/>
          </a:xfrm>
          <a:prstGeom prst="rect">
            <a:avLst/>
          </a:prstGeom>
        </p:spPr>
        <p:txBody>
          <a:bodyPr vert="horz" lIns="82845" tIns="41422" rIns="82845" bIns="41422" rtlCol="0"/>
          <a:lstStyle>
            <a:lvl1pPr algn="r">
              <a:defRPr sz="1100"/>
            </a:lvl1pPr>
          </a:lstStyle>
          <a:p>
            <a:fld id="{771A96C9-5AF9-4B35-A1C8-59DD996333A2}" type="datetimeFigureOut">
              <a:rPr lang="en-IE" smtClean="0"/>
              <a:t>05/06/2026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35075"/>
            <a:ext cx="4706938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2845" tIns="41422" rIns="82845" bIns="41422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7305" y="4751894"/>
            <a:ext cx="5334479" cy="3887724"/>
          </a:xfrm>
          <a:prstGeom prst="rect">
            <a:avLst/>
          </a:prstGeom>
        </p:spPr>
        <p:txBody>
          <a:bodyPr vert="horz" lIns="82845" tIns="41422" rIns="82845" bIns="4142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73"/>
            <a:ext cx="2890004" cy="495290"/>
          </a:xfrm>
          <a:prstGeom prst="rect">
            <a:avLst/>
          </a:prstGeom>
        </p:spPr>
        <p:txBody>
          <a:bodyPr vert="horz" lIns="82845" tIns="41422" rIns="82845" bIns="41422" rtlCol="0" anchor="b"/>
          <a:lstStyle>
            <a:lvl1pPr algn="l">
              <a:defRPr sz="11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096" y="9377373"/>
            <a:ext cx="2889014" cy="495290"/>
          </a:xfrm>
          <a:prstGeom prst="rect">
            <a:avLst/>
          </a:prstGeom>
        </p:spPr>
        <p:txBody>
          <a:bodyPr vert="horz" lIns="82845" tIns="41422" rIns="82845" bIns="41422" rtlCol="0" anchor="b"/>
          <a:lstStyle>
            <a:lvl1pPr algn="r">
              <a:defRPr sz="1100"/>
            </a:lvl1pPr>
          </a:lstStyle>
          <a:p>
            <a:fld id="{E03EA274-07E7-46B7-8B62-0D3A80C231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3011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D9ED0-DF3E-546E-F51E-0FD9CA662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A68959-10D8-7CC9-69AF-71C7B1DD23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305E55-2432-C7BF-AA5B-3B6F00E640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4E0E2-D19F-720E-A722-C0D94B9B3D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3EA274-07E7-46B7-8B62-0D3A80C2310E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9166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DC781-DF35-3E8B-B8C0-CDE598BA3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B8F0AA-8658-238A-5F0F-4167D18CBC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A20569-35FA-013A-1EF3-0010A8BD9C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8CE2D6-9C9E-F2BE-AB87-23B04C688B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3EA274-07E7-46B7-8B62-0D3A80C2310E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9771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3EA274-07E7-46B7-8B62-0D3A80C2310E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91891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1C883-D19E-2DBD-2A1C-DDC7EB667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3CE2FB-9821-5EF5-B20A-D4955BD3F6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7735BB-902B-55E0-6AAB-43085D4262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5334" indent="-155334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6584AD-8B7F-75A7-1868-303515D8D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3EA274-07E7-46B7-8B62-0D3A80C2310E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48361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63D21-6C5A-E749-0B23-A2E9E7675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06E47D-52E0-8EE6-FE89-A95FF63304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945CD2-449C-98FD-2FC3-E22B48B5C8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28446">
              <a:defRPr/>
            </a:pP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E03972-746C-6939-2C8D-BB1B885054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3EA274-07E7-46B7-8B62-0D3A80C2310E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1064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3EA274-07E7-46B7-8B62-0D3A80C2310E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6507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6D4C2-793F-EFBC-A829-BD278316D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616990-B724-96BF-A705-950A9C283B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91F330-97DA-6B63-5AB3-F4BA15011A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28446">
              <a:defRPr/>
            </a:pP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A8FF4-052F-3597-7CD0-69D366F970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3EA274-07E7-46B7-8B62-0D3A80C2310E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12579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F8D7E-631A-F19F-BBDB-2280FD267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72611E-9A26-34C2-FE78-F27D686629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1042F9-9F14-EA70-0604-22EACD42E5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28446">
              <a:defRPr/>
            </a:pP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E6707-6EED-F4AC-99C1-ADE44FD5FF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3EA274-07E7-46B7-8B62-0D3A80C2310E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59037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CD8C29-CCE6-DC2A-F8D3-F853A80FE2CD}"/>
              </a:ext>
            </a:extLst>
          </p:cNvPr>
          <p:cNvGrpSpPr/>
          <p:nvPr userDrawn="1"/>
        </p:nvGrpSpPr>
        <p:grpSpPr>
          <a:xfrm>
            <a:off x="6725318" y="6744601"/>
            <a:ext cx="3246683" cy="540385"/>
            <a:chOff x="6725318" y="6744601"/>
            <a:chExt cx="3246683" cy="540385"/>
          </a:xfrm>
        </p:grpSpPr>
        <p:pic>
          <p:nvPicPr>
            <p:cNvPr id="6" name="object 29">
              <a:extLst>
                <a:ext uri="{FF2B5EF4-FFF2-40B4-BE49-F238E27FC236}">
                  <a16:creationId xmlns:a16="http://schemas.microsoft.com/office/drawing/2014/main" id="{7519D267-47B7-2B3D-ED00-403EA4724AA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32259" y="6840103"/>
              <a:ext cx="2139742" cy="346800"/>
            </a:xfrm>
            <a:prstGeom prst="rect">
              <a:avLst/>
            </a:prstGeom>
          </p:spPr>
        </p:pic>
        <p:sp>
          <p:nvSpPr>
            <p:cNvPr id="7" name="object 30">
              <a:extLst>
                <a:ext uri="{FF2B5EF4-FFF2-40B4-BE49-F238E27FC236}">
                  <a16:creationId xmlns:a16="http://schemas.microsoft.com/office/drawing/2014/main" id="{97124ED4-A16A-AFE0-F0C9-045AFE3540B7}"/>
                </a:ext>
              </a:extLst>
            </p:cNvPr>
            <p:cNvSpPr/>
            <p:nvPr/>
          </p:nvSpPr>
          <p:spPr>
            <a:xfrm>
              <a:off x="6725318" y="6877485"/>
              <a:ext cx="230504" cy="277495"/>
            </a:xfrm>
            <a:custGeom>
              <a:avLst/>
              <a:gdLst/>
              <a:ahLst/>
              <a:cxnLst/>
              <a:rect l="l" t="t" r="r" b="b"/>
              <a:pathLst>
                <a:path w="230504" h="277495">
                  <a:moveTo>
                    <a:pt x="230492" y="0"/>
                  </a:moveTo>
                  <a:lnTo>
                    <a:pt x="179451" y="0"/>
                  </a:lnTo>
                  <a:lnTo>
                    <a:pt x="180280" y="15261"/>
                  </a:lnTo>
                  <a:lnTo>
                    <a:pt x="180917" y="33977"/>
                  </a:lnTo>
                  <a:lnTo>
                    <a:pt x="181326" y="53833"/>
                  </a:lnTo>
                  <a:lnTo>
                    <a:pt x="181470" y="109778"/>
                  </a:lnTo>
                  <a:lnTo>
                    <a:pt x="49415" y="109778"/>
                  </a:lnTo>
                  <a:lnTo>
                    <a:pt x="49491" y="50588"/>
                  </a:lnTo>
                  <a:lnTo>
                    <a:pt x="50101" y="11898"/>
                  </a:lnTo>
                  <a:lnTo>
                    <a:pt x="50634" y="0"/>
                  </a:lnTo>
                  <a:lnTo>
                    <a:pt x="0" y="0"/>
                  </a:lnTo>
                  <a:lnTo>
                    <a:pt x="596" y="11898"/>
                  </a:lnTo>
                  <a:lnTo>
                    <a:pt x="1485" y="50588"/>
                  </a:lnTo>
                  <a:lnTo>
                    <a:pt x="1625" y="218744"/>
                  </a:lnTo>
                  <a:lnTo>
                    <a:pt x="1117" y="251909"/>
                  </a:lnTo>
                  <a:lnTo>
                    <a:pt x="0" y="277482"/>
                  </a:lnTo>
                  <a:lnTo>
                    <a:pt x="50634" y="277482"/>
                  </a:lnTo>
                  <a:lnTo>
                    <a:pt x="50101" y="266544"/>
                  </a:lnTo>
                  <a:lnTo>
                    <a:pt x="49491" y="235553"/>
                  </a:lnTo>
                  <a:lnTo>
                    <a:pt x="49415" y="149479"/>
                  </a:lnTo>
                  <a:lnTo>
                    <a:pt x="181470" y="149479"/>
                  </a:lnTo>
                  <a:lnTo>
                    <a:pt x="181326" y="235382"/>
                  </a:lnTo>
                  <a:lnTo>
                    <a:pt x="180917" y="251909"/>
                  </a:lnTo>
                  <a:lnTo>
                    <a:pt x="180280" y="266538"/>
                  </a:lnTo>
                  <a:lnTo>
                    <a:pt x="179451" y="277482"/>
                  </a:lnTo>
                  <a:lnTo>
                    <a:pt x="230492" y="277482"/>
                  </a:lnTo>
                  <a:lnTo>
                    <a:pt x="229895" y="266544"/>
                  </a:lnTo>
                  <a:lnTo>
                    <a:pt x="229006" y="235553"/>
                  </a:lnTo>
                  <a:lnTo>
                    <a:pt x="228866" y="72517"/>
                  </a:lnTo>
                  <a:lnTo>
                    <a:pt x="229374" y="34586"/>
                  </a:lnTo>
                  <a:lnTo>
                    <a:pt x="230492" y="0"/>
                  </a:lnTo>
                  <a:close/>
                </a:path>
              </a:pathLst>
            </a:custGeom>
            <a:solidFill>
              <a:srgbClr val="1729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31">
              <a:extLst>
                <a:ext uri="{FF2B5EF4-FFF2-40B4-BE49-F238E27FC236}">
                  <a16:creationId xmlns:a16="http://schemas.microsoft.com/office/drawing/2014/main" id="{C40C1C2F-7F89-BF63-8081-47068710C2A2}"/>
                </a:ext>
              </a:extLst>
            </p:cNvPr>
            <p:cNvSpPr/>
            <p:nvPr/>
          </p:nvSpPr>
          <p:spPr>
            <a:xfrm>
              <a:off x="7018109" y="6872630"/>
              <a:ext cx="451484" cy="285115"/>
            </a:xfrm>
            <a:custGeom>
              <a:avLst/>
              <a:gdLst/>
              <a:ahLst/>
              <a:cxnLst/>
              <a:rect l="l" t="t" r="r" b="b"/>
              <a:pathLst>
                <a:path w="451484" h="285115">
                  <a:moveTo>
                    <a:pt x="150368" y="241376"/>
                  </a:moveTo>
                  <a:lnTo>
                    <a:pt x="135318" y="241376"/>
                  </a:lnTo>
                  <a:lnTo>
                    <a:pt x="135318" y="242646"/>
                  </a:lnTo>
                  <a:lnTo>
                    <a:pt x="49098" y="242646"/>
                  </a:lnTo>
                  <a:lnTo>
                    <a:pt x="49098" y="241376"/>
                  </a:lnTo>
                  <a:lnTo>
                    <a:pt x="49098" y="209626"/>
                  </a:lnTo>
                  <a:lnTo>
                    <a:pt x="49098" y="157556"/>
                  </a:lnTo>
                  <a:lnTo>
                    <a:pt x="49098" y="156286"/>
                  </a:lnTo>
                  <a:lnTo>
                    <a:pt x="135902" y="156286"/>
                  </a:lnTo>
                  <a:lnTo>
                    <a:pt x="135902" y="157556"/>
                  </a:lnTo>
                  <a:lnTo>
                    <a:pt x="141452" y="157556"/>
                  </a:lnTo>
                  <a:lnTo>
                    <a:pt x="141452" y="156286"/>
                  </a:lnTo>
                  <a:lnTo>
                    <a:pt x="141452" y="115646"/>
                  </a:lnTo>
                  <a:lnTo>
                    <a:pt x="49098" y="115646"/>
                  </a:lnTo>
                  <a:lnTo>
                    <a:pt x="49098" y="55956"/>
                  </a:lnTo>
                  <a:lnTo>
                    <a:pt x="49098" y="45796"/>
                  </a:lnTo>
                  <a:lnTo>
                    <a:pt x="49098" y="44526"/>
                  </a:lnTo>
                  <a:lnTo>
                    <a:pt x="137363" y="44526"/>
                  </a:lnTo>
                  <a:lnTo>
                    <a:pt x="137363" y="45796"/>
                  </a:lnTo>
                  <a:lnTo>
                    <a:pt x="147129" y="45796"/>
                  </a:lnTo>
                  <a:lnTo>
                    <a:pt x="147129" y="2616"/>
                  </a:lnTo>
                  <a:lnTo>
                    <a:pt x="139547" y="2616"/>
                  </a:lnTo>
                  <a:lnTo>
                    <a:pt x="139547" y="3886"/>
                  </a:lnTo>
                  <a:lnTo>
                    <a:pt x="103073" y="3886"/>
                  </a:lnTo>
                  <a:lnTo>
                    <a:pt x="103073" y="5156"/>
                  </a:lnTo>
                  <a:lnTo>
                    <a:pt x="0" y="5156"/>
                  </a:lnTo>
                  <a:lnTo>
                    <a:pt x="0" y="17856"/>
                  </a:lnTo>
                  <a:lnTo>
                    <a:pt x="596" y="17856"/>
                  </a:lnTo>
                  <a:lnTo>
                    <a:pt x="596" y="44526"/>
                  </a:lnTo>
                  <a:lnTo>
                    <a:pt x="914" y="44526"/>
                  </a:lnTo>
                  <a:lnTo>
                    <a:pt x="914" y="45796"/>
                  </a:lnTo>
                  <a:lnTo>
                    <a:pt x="1054" y="45796"/>
                  </a:lnTo>
                  <a:lnTo>
                    <a:pt x="1054" y="55956"/>
                  </a:lnTo>
                  <a:lnTo>
                    <a:pt x="1181" y="55956"/>
                  </a:lnTo>
                  <a:lnTo>
                    <a:pt x="1181" y="115646"/>
                  </a:lnTo>
                  <a:lnTo>
                    <a:pt x="1231" y="156286"/>
                  </a:lnTo>
                  <a:lnTo>
                    <a:pt x="1244" y="157556"/>
                  </a:lnTo>
                  <a:lnTo>
                    <a:pt x="1270" y="209626"/>
                  </a:lnTo>
                  <a:lnTo>
                    <a:pt x="1066" y="209626"/>
                  </a:lnTo>
                  <a:lnTo>
                    <a:pt x="1066" y="241376"/>
                  </a:lnTo>
                  <a:lnTo>
                    <a:pt x="838" y="241376"/>
                  </a:lnTo>
                  <a:lnTo>
                    <a:pt x="838" y="242646"/>
                  </a:lnTo>
                  <a:lnTo>
                    <a:pt x="800" y="245186"/>
                  </a:lnTo>
                  <a:lnTo>
                    <a:pt x="241" y="245186"/>
                  </a:lnTo>
                  <a:lnTo>
                    <a:pt x="241" y="282016"/>
                  </a:lnTo>
                  <a:lnTo>
                    <a:pt x="108902" y="282016"/>
                  </a:lnTo>
                  <a:lnTo>
                    <a:pt x="108902" y="283286"/>
                  </a:lnTo>
                  <a:lnTo>
                    <a:pt x="149606" y="283286"/>
                  </a:lnTo>
                  <a:lnTo>
                    <a:pt x="149606" y="284556"/>
                  </a:lnTo>
                  <a:lnTo>
                    <a:pt x="150368" y="284556"/>
                  </a:lnTo>
                  <a:lnTo>
                    <a:pt x="150368" y="283286"/>
                  </a:lnTo>
                  <a:lnTo>
                    <a:pt x="150368" y="282016"/>
                  </a:lnTo>
                  <a:lnTo>
                    <a:pt x="150368" y="245186"/>
                  </a:lnTo>
                  <a:lnTo>
                    <a:pt x="150368" y="242646"/>
                  </a:lnTo>
                  <a:lnTo>
                    <a:pt x="150368" y="241376"/>
                  </a:lnTo>
                  <a:close/>
                </a:path>
                <a:path w="451484" h="285115">
                  <a:moveTo>
                    <a:pt x="451345" y="282346"/>
                  </a:moveTo>
                  <a:lnTo>
                    <a:pt x="427824" y="237794"/>
                  </a:lnTo>
                  <a:lnTo>
                    <a:pt x="412750" y="205384"/>
                  </a:lnTo>
                  <a:lnTo>
                    <a:pt x="395236" y="166903"/>
                  </a:lnTo>
                  <a:lnTo>
                    <a:pt x="357454" y="83858"/>
                  </a:lnTo>
                  <a:lnTo>
                    <a:pt x="343992" y="54279"/>
                  </a:lnTo>
                  <a:lnTo>
                    <a:pt x="343992" y="166903"/>
                  </a:lnTo>
                  <a:lnTo>
                    <a:pt x="275945" y="166903"/>
                  </a:lnTo>
                  <a:lnTo>
                    <a:pt x="309968" y="83858"/>
                  </a:lnTo>
                  <a:lnTo>
                    <a:pt x="343992" y="166903"/>
                  </a:lnTo>
                  <a:lnTo>
                    <a:pt x="343992" y="54279"/>
                  </a:lnTo>
                  <a:lnTo>
                    <a:pt x="319290" y="0"/>
                  </a:lnTo>
                  <a:lnTo>
                    <a:pt x="305917" y="0"/>
                  </a:lnTo>
                  <a:lnTo>
                    <a:pt x="207479" y="220776"/>
                  </a:lnTo>
                  <a:lnTo>
                    <a:pt x="199834" y="237629"/>
                  </a:lnTo>
                  <a:lnTo>
                    <a:pt x="192151" y="253530"/>
                  </a:lnTo>
                  <a:lnTo>
                    <a:pt x="184531" y="268452"/>
                  </a:lnTo>
                  <a:lnTo>
                    <a:pt x="177101" y="282346"/>
                  </a:lnTo>
                  <a:lnTo>
                    <a:pt x="228549" y="282346"/>
                  </a:lnTo>
                  <a:lnTo>
                    <a:pt x="231533" y="273875"/>
                  </a:lnTo>
                  <a:lnTo>
                    <a:pt x="235089" y="264566"/>
                  </a:lnTo>
                  <a:lnTo>
                    <a:pt x="239318" y="254139"/>
                  </a:lnTo>
                  <a:lnTo>
                    <a:pt x="244348" y="242239"/>
                  </a:lnTo>
                  <a:lnTo>
                    <a:pt x="259740" y="205384"/>
                  </a:lnTo>
                  <a:lnTo>
                    <a:pt x="360197" y="205384"/>
                  </a:lnTo>
                  <a:lnTo>
                    <a:pt x="375996" y="243052"/>
                  </a:lnTo>
                  <a:lnTo>
                    <a:pt x="380568" y="254139"/>
                  </a:lnTo>
                  <a:lnTo>
                    <a:pt x="384810" y="264363"/>
                  </a:lnTo>
                  <a:lnTo>
                    <a:pt x="388645" y="273875"/>
                  </a:lnTo>
                  <a:lnTo>
                    <a:pt x="391795" y="282346"/>
                  </a:lnTo>
                  <a:lnTo>
                    <a:pt x="451345" y="282346"/>
                  </a:lnTo>
                  <a:close/>
                </a:path>
              </a:pathLst>
            </a:custGeom>
            <a:solidFill>
              <a:srgbClr val="1729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32">
              <a:extLst>
                <a:ext uri="{FF2B5EF4-FFF2-40B4-BE49-F238E27FC236}">
                  <a16:creationId xmlns:a16="http://schemas.microsoft.com/office/drawing/2014/main" id="{954D0981-867B-AEB5-2BAD-16EA03B73A7D}"/>
                </a:ext>
              </a:extLst>
            </p:cNvPr>
            <p:cNvSpPr/>
            <p:nvPr/>
          </p:nvSpPr>
          <p:spPr>
            <a:xfrm>
              <a:off x="7637386" y="6744601"/>
              <a:ext cx="26670" cy="540385"/>
            </a:xfrm>
            <a:custGeom>
              <a:avLst/>
              <a:gdLst/>
              <a:ahLst/>
              <a:cxnLst/>
              <a:rect l="l" t="t" r="r" b="b"/>
              <a:pathLst>
                <a:path w="26670" h="540384">
                  <a:moveTo>
                    <a:pt x="26339" y="0"/>
                  </a:moveTo>
                  <a:lnTo>
                    <a:pt x="0" y="0"/>
                  </a:lnTo>
                  <a:lnTo>
                    <a:pt x="0" y="540004"/>
                  </a:lnTo>
                  <a:lnTo>
                    <a:pt x="26339" y="540004"/>
                  </a:lnTo>
                  <a:lnTo>
                    <a:pt x="26339" y="0"/>
                  </a:lnTo>
                  <a:close/>
                </a:path>
              </a:pathLst>
            </a:custGeom>
            <a:solidFill>
              <a:srgbClr val="014E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084F2C-DE2F-AD72-02EF-7E8D5A91ECE7}"/>
              </a:ext>
            </a:extLst>
          </p:cNvPr>
          <p:cNvGrpSpPr/>
          <p:nvPr userDrawn="1"/>
        </p:nvGrpSpPr>
        <p:grpSpPr>
          <a:xfrm>
            <a:off x="7341399" y="352425"/>
            <a:ext cx="3361055" cy="1952218"/>
            <a:chOff x="7322349" y="0"/>
            <a:chExt cx="3361055" cy="1952218"/>
          </a:xfrm>
        </p:grpSpPr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6419A35F-A921-3596-ACB1-594B725C2CB4}"/>
                </a:ext>
              </a:extLst>
            </p:cNvPr>
            <p:cNvSpPr/>
            <p:nvPr/>
          </p:nvSpPr>
          <p:spPr>
            <a:xfrm>
              <a:off x="8722817" y="0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5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66A63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pPr algn="r"/>
              <a:endParaRPr/>
            </a:p>
          </p:txBody>
        </p:sp>
        <p:sp>
          <p:nvSpPr>
            <p:cNvPr id="12" name="object 8">
              <a:extLst>
                <a:ext uri="{FF2B5EF4-FFF2-40B4-BE49-F238E27FC236}">
                  <a16:creationId xmlns:a16="http://schemas.microsoft.com/office/drawing/2014/main" id="{666ACC27-3BD2-5DC1-D250-FE71945893D5}"/>
                </a:ext>
              </a:extLst>
            </p:cNvPr>
            <p:cNvSpPr/>
            <p:nvPr/>
          </p:nvSpPr>
          <p:spPr>
            <a:xfrm>
              <a:off x="9386099" y="532815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4" h="363855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66A63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pPr algn="r"/>
              <a:endParaRPr/>
            </a:p>
          </p:txBody>
        </p:sp>
        <p:sp>
          <p:nvSpPr>
            <p:cNvPr id="13" name="object 9">
              <a:extLst>
                <a:ext uri="{FF2B5EF4-FFF2-40B4-BE49-F238E27FC236}">
                  <a16:creationId xmlns:a16="http://schemas.microsoft.com/office/drawing/2014/main" id="{664E9E9A-7AB8-2FD7-EFE1-2EAB96C12B73}"/>
                </a:ext>
              </a:extLst>
            </p:cNvPr>
            <p:cNvSpPr/>
            <p:nvPr/>
          </p:nvSpPr>
          <p:spPr>
            <a:xfrm>
              <a:off x="7322349" y="1074216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5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66A63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pPr algn="r"/>
              <a:endParaRPr/>
            </a:p>
          </p:txBody>
        </p:sp>
        <p:sp>
          <p:nvSpPr>
            <p:cNvPr id="14" name="object 10">
              <a:extLst>
                <a:ext uri="{FF2B5EF4-FFF2-40B4-BE49-F238E27FC236}">
                  <a16:creationId xmlns:a16="http://schemas.microsoft.com/office/drawing/2014/main" id="{034D6FE0-2A91-F726-686F-0C9AD0B42630}"/>
                </a:ext>
              </a:extLst>
            </p:cNvPr>
            <p:cNvSpPr/>
            <p:nvPr/>
          </p:nvSpPr>
          <p:spPr>
            <a:xfrm>
              <a:off x="8227910" y="1588363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4" h="363855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66A63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pPr algn="r"/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6543797"/>
            <a:ext cx="9635201" cy="335346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362023">
              <a:lnSpc>
                <a:spcPct val="100000"/>
              </a:lnSpc>
              <a:spcBef>
                <a:spcPts val="0"/>
              </a:spcBef>
              <a:buSzTx/>
              <a:buNone/>
              <a:defRPr sz="1579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529099" y="3199946"/>
            <a:ext cx="9635201" cy="782843"/>
          </a:xfrm>
          <a:prstGeom prst="rect">
            <a:avLst/>
          </a:prstGeom>
        </p:spPr>
        <p:txBody>
          <a:bodyPr anchor="b"/>
          <a:lstStyle>
            <a:lvl1pPr>
              <a:defRPr sz="5087" spc="-10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1" y="3968272"/>
            <a:ext cx="9635199" cy="1855957"/>
          </a:xfrm>
          <a:prstGeom prst="rect">
            <a:avLst/>
          </a:prstGeom>
        </p:spPr>
        <p:txBody>
          <a:bodyPr/>
          <a:lstStyle>
            <a:lvl1pPr marL="0" indent="0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1pPr>
            <a:lvl2pPr marL="0" indent="200505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2pPr>
            <a:lvl3pPr marL="0" indent="401010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3pPr>
            <a:lvl4pPr marL="0" indent="601515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4pPr>
            <a:lvl5pPr marL="0" indent="802020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265898" y="7153397"/>
            <a:ext cx="213707" cy="55399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988472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693400" cy="6463984"/>
          </a:xfrm>
          <a:custGeom>
            <a:avLst/>
            <a:gdLst/>
            <a:ahLst/>
            <a:cxnLst/>
            <a:rect l="l" t="t" r="r" b="b"/>
            <a:pathLst>
              <a:path w="10683240" h="6462395">
                <a:moveTo>
                  <a:pt x="10682871" y="0"/>
                </a:moveTo>
                <a:lnTo>
                  <a:pt x="0" y="0"/>
                </a:lnTo>
                <a:lnTo>
                  <a:pt x="0" y="6462001"/>
                </a:lnTo>
                <a:lnTo>
                  <a:pt x="10682871" y="6462001"/>
                </a:lnTo>
                <a:lnTo>
                  <a:pt x="10682871" y="0"/>
                </a:lnTo>
                <a:close/>
              </a:path>
            </a:pathLst>
          </a:custGeom>
          <a:solidFill>
            <a:srgbClr val="21345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67CC78C-F8A8-9A00-FA99-9E7A1CEE7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6" y="314778"/>
            <a:ext cx="4869954" cy="1423089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0B9A581F-9388-8C81-1845-C75B8EC6185C}"/>
              </a:ext>
            </a:extLst>
          </p:cNvPr>
          <p:cNvGrpSpPr/>
          <p:nvPr/>
        </p:nvGrpSpPr>
        <p:grpSpPr>
          <a:xfrm>
            <a:off x="7322349" y="0"/>
            <a:ext cx="3361055" cy="1952218"/>
            <a:chOff x="7322349" y="0"/>
            <a:chExt cx="3361055" cy="1952218"/>
          </a:xfrm>
        </p:grpSpPr>
        <p:sp>
          <p:nvSpPr>
            <p:cNvPr id="38" name="object 7">
              <a:extLst>
                <a:ext uri="{FF2B5EF4-FFF2-40B4-BE49-F238E27FC236}">
                  <a16:creationId xmlns:a16="http://schemas.microsoft.com/office/drawing/2014/main" id="{61F36316-5035-DDC1-8237-20E7F974BE55}"/>
                </a:ext>
              </a:extLst>
            </p:cNvPr>
            <p:cNvSpPr/>
            <p:nvPr/>
          </p:nvSpPr>
          <p:spPr>
            <a:xfrm>
              <a:off x="8722817" y="0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5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8">
              <a:extLst>
                <a:ext uri="{FF2B5EF4-FFF2-40B4-BE49-F238E27FC236}">
                  <a16:creationId xmlns:a16="http://schemas.microsoft.com/office/drawing/2014/main" id="{FF2D38E9-4B5F-FC69-DC50-2546C4ABCA81}"/>
                </a:ext>
              </a:extLst>
            </p:cNvPr>
            <p:cNvSpPr/>
            <p:nvPr/>
          </p:nvSpPr>
          <p:spPr>
            <a:xfrm>
              <a:off x="9386099" y="532815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4" h="363855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9">
              <a:extLst>
                <a:ext uri="{FF2B5EF4-FFF2-40B4-BE49-F238E27FC236}">
                  <a16:creationId xmlns:a16="http://schemas.microsoft.com/office/drawing/2014/main" id="{BE54883B-9EE2-D927-5E9C-75E66AAD8B1F}"/>
                </a:ext>
              </a:extLst>
            </p:cNvPr>
            <p:cNvSpPr/>
            <p:nvPr/>
          </p:nvSpPr>
          <p:spPr>
            <a:xfrm>
              <a:off x="7322349" y="1074216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5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10">
              <a:extLst>
                <a:ext uri="{FF2B5EF4-FFF2-40B4-BE49-F238E27FC236}">
                  <a16:creationId xmlns:a16="http://schemas.microsoft.com/office/drawing/2014/main" id="{A7B071C9-05AE-5730-4AA0-37754715DCE3}"/>
                </a:ext>
              </a:extLst>
            </p:cNvPr>
            <p:cNvSpPr/>
            <p:nvPr/>
          </p:nvSpPr>
          <p:spPr>
            <a:xfrm>
              <a:off x="8227910" y="1588363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4" h="363855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AE0C87DA-40B5-3286-C237-0D827BA77004}"/>
              </a:ext>
            </a:extLst>
          </p:cNvPr>
          <p:cNvGrpSpPr/>
          <p:nvPr/>
        </p:nvGrpSpPr>
        <p:grpSpPr>
          <a:xfrm>
            <a:off x="0" y="4509985"/>
            <a:ext cx="3360839" cy="1952206"/>
            <a:chOff x="0" y="4509985"/>
            <a:chExt cx="3360839" cy="1952206"/>
          </a:xfrm>
        </p:grpSpPr>
        <p:sp>
          <p:nvSpPr>
            <p:cNvPr id="48" name="object 3">
              <a:extLst>
                <a:ext uri="{FF2B5EF4-FFF2-40B4-BE49-F238E27FC236}">
                  <a16:creationId xmlns:a16="http://schemas.microsoft.com/office/drawing/2014/main" id="{73C4277F-51D2-62B3-0BB0-5FB4E53EF2F9}"/>
                </a:ext>
              </a:extLst>
            </p:cNvPr>
            <p:cNvSpPr/>
            <p:nvPr/>
          </p:nvSpPr>
          <p:spPr>
            <a:xfrm>
              <a:off x="0" y="6098336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4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">
              <a:extLst>
                <a:ext uri="{FF2B5EF4-FFF2-40B4-BE49-F238E27FC236}">
                  <a16:creationId xmlns:a16="http://schemas.microsoft.com/office/drawing/2014/main" id="{2A84D1AE-C29C-A611-B3A8-B8F3416C4DD5}"/>
                </a:ext>
              </a:extLst>
            </p:cNvPr>
            <p:cNvSpPr/>
            <p:nvPr/>
          </p:nvSpPr>
          <p:spPr>
            <a:xfrm>
              <a:off x="0" y="5565533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5" h="363854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">
              <a:extLst>
                <a:ext uri="{FF2B5EF4-FFF2-40B4-BE49-F238E27FC236}">
                  <a16:creationId xmlns:a16="http://schemas.microsoft.com/office/drawing/2014/main" id="{8D4D3C0F-9580-C6A7-8FE4-411C36F92752}"/>
                </a:ext>
              </a:extLst>
            </p:cNvPr>
            <p:cNvSpPr/>
            <p:nvPr/>
          </p:nvSpPr>
          <p:spPr>
            <a:xfrm>
              <a:off x="2324" y="5024132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4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6">
              <a:extLst>
                <a:ext uri="{FF2B5EF4-FFF2-40B4-BE49-F238E27FC236}">
                  <a16:creationId xmlns:a16="http://schemas.microsoft.com/office/drawing/2014/main" id="{F31BAA12-49A8-B8E5-E701-3EDCE2D63F3C}"/>
                </a:ext>
              </a:extLst>
            </p:cNvPr>
            <p:cNvSpPr/>
            <p:nvPr/>
          </p:nvSpPr>
          <p:spPr>
            <a:xfrm>
              <a:off x="2324" y="4509985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5" h="363854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36">
            <a:extLst>
              <a:ext uri="{FF2B5EF4-FFF2-40B4-BE49-F238E27FC236}">
                <a16:creationId xmlns:a16="http://schemas.microsoft.com/office/drawing/2014/main" id="{A8EFC2FC-9BA6-3AF1-3307-09F68D2BB7D1}"/>
              </a:ext>
            </a:extLst>
          </p:cNvPr>
          <p:cNvSpPr txBox="1"/>
          <p:nvPr/>
        </p:nvSpPr>
        <p:spPr>
          <a:xfrm>
            <a:off x="2911723" y="2908826"/>
            <a:ext cx="4869954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ctr"/>
            <a:r>
              <a:rPr lang="en-GB" sz="3600" b="1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Data that Counts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TextBox 37">
            <a:extLst>
              <a:ext uri="{FF2B5EF4-FFF2-40B4-BE49-F238E27FC236}">
                <a16:creationId xmlns:a16="http://schemas.microsoft.com/office/drawing/2014/main" id="{77A46A06-9777-32F7-B453-D1A0AFC184A4}"/>
              </a:ext>
            </a:extLst>
          </p:cNvPr>
          <p:cNvSpPr txBox="1"/>
          <p:nvPr/>
        </p:nvSpPr>
        <p:spPr>
          <a:xfrm>
            <a:off x="4134090" y="5073345"/>
            <a:ext cx="4869954" cy="46166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r"/>
            <a:r>
              <a:rPr lang="en-GB" sz="12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Janice Lau, Senior Statistics Manager</a:t>
            </a:r>
          </a:p>
          <a:p>
            <a:pPr algn="r"/>
            <a:r>
              <a:rPr lang="en-GB" sz="12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Statistics Unit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EF486FD7-1816-8FA6-CFF2-600B152E49E4}"/>
              </a:ext>
            </a:extLst>
          </p:cNvPr>
          <p:cNvSpPr txBox="1"/>
          <p:nvPr/>
        </p:nvSpPr>
        <p:spPr>
          <a:xfrm>
            <a:off x="743584" y="809625"/>
            <a:ext cx="172194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n-GB" sz="3600" b="1" dirty="0">
                <a:solidFill>
                  <a:schemeClr val="tx2"/>
                </a:solidFill>
                <a:latin typeface="Cambria"/>
                <a:ea typeface="Cambria"/>
              </a:rPr>
              <a:t>SRS 2.0</a:t>
            </a:r>
            <a:endParaRPr lang="en-IE" sz="3600" b="1" dirty="0">
              <a:solidFill>
                <a:schemeClr val="tx2"/>
              </a:solidFill>
              <a:latin typeface="Cambria"/>
              <a:ea typeface="Cambria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3445B6E-A96C-B7C0-CCF5-10315D32F7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1229187"/>
              </p:ext>
            </p:extLst>
          </p:nvPr>
        </p:nvGraphicFramePr>
        <p:xfrm>
          <a:off x="1782233" y="2000603"/>
          <a:ext cx="7128933" cy="4752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88087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4ABCB2-B7CD-4CC2-BDFC-D3A631D0B7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C44ABCB2-B7CD-4CC2-BDFC-D3A631D0B7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8D5CB58-672E-49E9-BDC8-FD51730420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38D5CB58-672E-49E9-BDC8-FD51730420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36CB07-31AB-4CE6-9983-C0EA448C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graphicEl>
                                              <a:dgm id="{7136CB07-31AB-4CE6-9983-C0EA448C61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389EEFD-99CB-4B66-BD05-AFA878D7F8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2389EEFD-99CB-4B66-BD05-AFA878D7F8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BF3D18-D363-49D6-9A04-4CA16A0985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DCBF3D18-D363-49D6-9A04-4CA16A0985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CBB161F-6079-433A-88E2-0EBEBBD9D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6CBB161F-6079-433A-88E2-0EBEBBD9D6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C84CF-FF8C-502B-B434-3874BE496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729FFDCC-0F6C-96B6-49EF-6875BEC6A13E}"/>
              </a:ext>
            </a:extLst>
          </p:cNvPr>
          <p:cNvSpPr txBox="1"/>
          <p:nvPr/>
        </p:nvSpPr>
        <p:spPr>
          <a:xfrm>
            <a:off x="743584" y="809625"/>
            <a:ext cx="172194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n-GB" sz="3600" b="1" dirty="0">
                <a:solidFill>
                  <a:schemeClr val="tx2"/>
                </a:solidFill>
                <a:latin typeface="Cambria"/>
                <a:ea typeface="Cambria"/>
              </a:rPr>
              <a:t>SRS 2.0</a:t>
            </a:r>
            <a:endParaRPr lang="en-IE" sz="3600" b="1" dirty="0">
              <a:solidFill>
                <a:schemeClr val="tx2"/>
              </a:solidFill>
              <a:latin typeface="Cambria"/>
              <a:ea typeface="Cambria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931F3B1F-FB79-8A07-D98C-5FC09951E9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7334685"/>
              </p:ext>
            </p:extLst>
          </p:nvPr>
        </p:nvGraphicFramePr>
        <p:xfrm>
          <a:off x="1782233" y="1692435"/>
          <a:ext cx="7128933" cy="4752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3599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470216D-B36C-4ADF-908B-3A3E033E6A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3470216D-B36C-4ADF-908B-3A3E033E6A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79D157-9226-4166-BF3B-15339B91B3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graphicEl>
                                              <a:dgm id="{A979D157-9226-4166-BF3B-15339B91B3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B330648-DAEB-4A38-88B7-BFE328B11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AB330648-DAEB-4A38-88B7-BFE328B118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305586E-94DC-4E5C-BA40-44D8ADAB77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graphicEl>
                                              <a:dgm id="{C305586E-94DC-4E5C-BA40-44D8ADAB77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458DD49-0808-4DCB-9FCD-E4FE219B26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dgm id="{F458DD49-0808-4DCB-9FCD-E4FE219B26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713C3DF-CB48-468F-9E90-CB770E46B9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graphicEl>
                                              <a:dgm id="{2713C3DF-CB48-468F-9E90-CB770E46B9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3FB4FA7-5390-4D36-8045-A1319FCFFF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dgm id="{B3FB4FA7-5390-4D36-8045-A1319FCFFF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C4B9130-536D-47C3-AC1A-FAA6A70307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graphicEl>
                                              <a:dgm id="{EC4B9130-536D-47C3-AC1A-FAA6A70307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E5AE182-1CF5-46E8-BD3C-C3B78A5923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CE5AE182-1CF5-46E8-BD3C-C3B78A5923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7AF8148-8B70-4541-8709-4B2293CF3A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graphicEl>
                                              <a:dgm id="{67AF8148-8B70-4541-8709-4B2293CF3A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B3021CC-C49F-4E40-B528-9607202A0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0B3021CC-C49F-4E40-B528-9607202A08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96936CC-7177-4BAF-8564-5B7D4A3964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>
                                            <p:graphicEl>
                                              <a:dgm id="{C96936CC-7177-4BAF-8564-5B7D4A3964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69BFE4C-4310-41BB-85BE-72B5D51DF4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>
                                            <p:graphicEl>
                                              <a:dgm id="{869BFE4C-4310-41BB-85BE-72B5D51DF4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9BA1692-F2E8-401C-B659-5853E30692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>
                                            <p:graphicEl>
                                              <a:dgm id="{C9BA1692-F2E8-401C-B659-5853E30692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94281AE-2AAC-4829-BC68-370CA5368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graphicEl>
                                              <a:dgm id="{394281AE-2AAC-4829-BC68-370CA53688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37F1285-3568-481F-8E5B-BA5AB90097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>
                                            <p:graphicEl>
                                              <a:dgm id="{537F1285-3568-481F-8E5B-BA5AB90097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718BAAA-7EC1-44DD-B7DB-2A40BD76DD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">
                                            <p:graphicEl>
                                              <a:dgm id="{B718BAAA-7EC1-44DD-B7DB-2A40BD76DD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7D265-7246-BA5A-593A-733B4B53E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5553FF13-28F1-B864-8AFC-9835712D9386}"/>
              </a:ext>
            </a:extLst>
          </p:cNvPr>
          <p:cNvSpPr txBox="1"/>
          <p:nvPr/>
        </p:nvSpPr>
        <p:spPr>
          <a:xfrm>
            <a:off x="743584" y="809625"/>
            <a:ext cx="2664512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n-GB" sz="3600" b="1" dirty="0">
                <a:solidFill>
                  <a:schemeClr val="tx2"/>
                </a:solidFill>
                <a:latin typeface="Cambria"/>
                <a:ea typeface="Cambria"/>
              </a:rPr>
              <a:t>What next? </a:t>
            </a:r>
            <a:endParaRPr lang="en-IE" sz="3600" b="1" dirty="0">
              <a:solidFill>
                <a:schemeClr val="tx2"/>
              </a:solidFill>
              <a:latin typeface="Cambria"/>
              <a:ea typeface="Cambria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1BCC478-FABA-B666-8D69-CD5D437BEA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1265998"/>
              </p:ext>
            </p:extLst>
          </p:nvPr>
        </p:nvGraphicFramePr>
        <p:xfrm>
          <a:off x="1619505" y="1901202"/>
          <a:ext cx="7076017" cy="4641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6816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1856BF8-281D-476C-B5EF-B9FD162B32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A1856BF8-281D-476C-B5EF-B9FD162B32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FE982A-BC53-4F81-A501-45C971347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64FE982A-BC53-4F81-A501-45C9713475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D2D922-A72C-485F-B693-5B3A419123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C2D2D922-A72C-485F-B693-5B3A419123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E4D4B8-5C6F-449D-A057-8BCB0C4964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B0E4D4B8-5C6F-449D-A057-8BCB0C4964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251A109-5DA5-40B3-9CB3-31DE0550F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D251A109-5DA5-40B3-9CB3-31DE0550FA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C6514-97D3-E68A-2F63-A583B0136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EC7F53D-F533-7B3A-F651-1D660BB75FE1}"/>
              </a:ext>
            </a:extLst>
          </p:cNvPr>
          <p:cNvSpPr/>
          <p:nvPr/>
        </p:nvSpPr>
        <p:spPr>
          <a:xfrm>
            <a:off x="0" y="0"/>
            <a:ext cx="10693400" cy="6463984"/>
          </a:xfrm>
          <a:custGeom>
            <a:avLst/>
            <a:gdLst/>
            <a:ahLst/>
            <a:cxnLst/>
            <a:rect l="l" t="t" r="r" b="b"/>
            <a:pathLst>
              <a:path w="10683240" h="6462395">
                <a:moveTo>
                  <a:pt x="10682871" y="0"/>
                </a:moveTo>
                <a:lnTo>
                  <a:pt x="0" y="0"/>
                </a:lnTo>
                <a:lnTo>
                  <a:pt x="0" y="6462001"/>
                </a:lnTo>
                <a:lnTo>
                  <a:pt x="10682871" y="6462001"/>
                </a:lnTo>
                <a:lnTo>
                  <a:pt x="10682871" y="0"/>
                </a:lnTo>
                <a:close/>
              </a:path>
            </a:pathLst>
          </a:custGeom>
          <a:solidFill>
            <a:srgbClr val="21345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5441463-60AD-3BE2-DCE7-7F7106E89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6" y="314778"/>
            <a:ext cx="4869954" cy="1423089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74595C12-7F54-9E00-98EC-C2BB56363969}"/>
              </a:ext>
            </a:extLst>
          </p:cNvPr>
          <p:cNvGrpSpPr/>
          <p:nvPr/>
        </p:nvGrpSpPr>
        <p:grpSpPr>
          <a:xfrm>
            <a:off x="7322349" y="0"/>
            <a:ext cx="3361055" cy="1952218"/>
            <a:chOff x="7322349" y="0"/>
            <a:chExt cx="3361055" cy="1952218"/>
          </a:xfrm>
        </p:grpSpPr>
        <p:sp>
          <p:nvSpPr>
            <p:cNvPr id="38" name="object 7">
              <a:extLst>
                <a:ext uri="{FF2B5EF4-FFF2-40B4-BE49-F238E27FC236}">
                  <a16:creationId xmlns:a16="http://schemas.microsoft.com/office/drawing/2014/main" id="{3B982B94-6F13-660B-343C-915F090BA4E1}"/>
                </a:ext>
              </a:extLst>
            </p:cNvPr>
            <p:cNvSpPr/>
            <p:nvPr/>
          </p:nvSpPr>
          <p:spPr>
            <a:xfrm>
              <a:off x="8722817" y="0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5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8">
              <a:extLst>
                <a:ext uri="{FF2B5EF4-FFF2-40B4-BE49-F238E27FC236}">
                  <a16:creationId xmlns:a16="http://schemas.microsoft.com/office/drawing/2014/main" id="{6E703A6E-C6A2-EB41-56EC-E403104FAF61}"/>
                </a:ext>
              </a:extLst>
            </p:cNvPr>
            <p:cNvSpPr/>
            <p:nvPr/>
          </p:nvSpPr>
          <p:spPr>
            <a:xfrm>
              <a:off x="9386099" y="532815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4" h="363855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9">
              <a:extLst>
                <a:ext uri="{FF2B5EF4-FFF2-40B4-BE49-F238E27FC236}">
                  <a16:creationId xmlns:a16="http://schemas.microsoft.com/office/drawing/2014/main" id="{87BA13EF-D80A-2650-8CCD-11C5864A6EB7}"/>
                </a:ext>
              </a:extLst>
            </p:cNvPr>
            <p:cNvSpPr/>
            <p:nvPr/>
          </p:nvSpPr>
          <p:spPr>
            <a:xfrm>
              <a:off x="7322349" y="1074216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5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10">
              <a:extLst>
                <a:ext uri="{FF2B5EF4-FFF2-40B4-BE49-F238E27FC236}">
                  <a16:creationId xmlns:a16="http://schemas.microsoft.com/office/drawing/2014/main" id="{C1308B05-66BF-C5E3-F53A-DBF4D9697424}"/>
                </a:ext>
              </a:extLst>
            </p:cNvPr>
            <p:cNvSpPr/>
            <p:nvPr/>
          </p:nvSpPr>
          <p:spPr>
            <a:xfrm>
              <a:off x="8227910" y="1588363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4" h="363855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6A41904-07C3-DA0E-0244-4E7D281501FB}"/>
              </a:ext>
            </a:extLst>
          </p:cNvPr>
          <p:cNvGrpSpPr/>
          <p:nvPr/>
        </p:nvGrpSpPr>
        <p:grpSpPr>
          <a:xfrm>
            <a:off x="0" y="4509985"/>
            <a:ext cx="3360839" cy="1952206"/>
            <a:chOff x="0" y="4509985"/>
            <a:chExt cx="3360839" cy="1952206"/>
          </a:xfrm>
        </p:grpSpPr>
        <p:sp>
          <p:nvSpPr>
            <p:cNvPr id="48" name="object 3">
              <a:extLst>
                <a:ext uri="{FF2B5EF4-FFF2-40B4-BE49-F238E27FC236}">
                  <a16:creationId xmlns:a16="http://schemas.microsoft.com/office/drawing/2014/main" id="{83D6312B-A4E0-9F7E-5E99-46567BDCF3AF}"/>
                </a:ext>
              </a:extLst>
            </p:cNvPr>
            <p:cNvSpPr/>
            <p:nvPr/>
          </p:nvSpPr>
          <p:spPr>
            <a:xfrm>
              <a:off x="0" y="6098336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4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">
              <a:extLst>
                <a:ext uri="{FF2B5EF4-FFF2-40B4-BE49-F238E27FC236}">
                  <a16:creationId xmlns:a16="http://schemas.microsoft.com/office/drawing/2014/main" id="{9F73C629-7FA8-A9BB-D2C2-F4FAE1DF8168}"/>
                </a:ext>
              </a:extLst>
            </p:cNvPr>
            <p:cNvSpPr/>
            <p:nvPr/>
          </p:nvSpPr>
          <p:spPr>
            <a:xfrm>
              <a:off x="0" y="5565533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5" h="363854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">
              <a:extLst>
                <a:ext uri="{FF2B5EF4-FFF2-40B4-BE49-F238E27FC236}">
                  <a16:creationId xmlns:a16="http://schemas.microsoft.com/office/drawing/2014/main" id="{F55972D0-B5F3-784C-3BAC-B3419A6D395E}"/>
                </a:ext>
              </a:extLst>
            </p:cNvPr>
            <p:cNvSpPr/>
            <p:nvPr/>
          </p:nvSpPr>
          <p:spPr>
            <a:xfrm>
              <a:off x="2324" y="5024132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4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6">
              <a:extLst>
                <a:ext uri="{FF2B5EF4-FFF2-40B4-BE49-F238E27FC236}">
                  <a16:creationId xmlns:a16="http://schemas.microsoft.com/office/drawing/2014/main" id="{5162DEAD-EA48-362F-7CB4-44291400B7E0}"/>
                </a:ext>
              </a:extLst>
            </p:cNvPr>
            <p:cNvSpPr/>
            <p:nvPr/>
          </p:nvSpPr>
          <p:spPr>
            <a:xfrm>
              <a:off x="2324" y="4509985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5" h="363854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36">
            <a:extLst>
              <a:ext uri="{FF2B5EF4-FFF2-40B4-BE49-F238E27FC236}">
                <a16:creationId xmlns:a16="http://schemas.microsoft.com/office/drawing/2014/main" id="{30A33DE7-92CD-0EB6-D178-7A5B4B79E295}"/>
              </a:ext>
            </a:extLst>
          </p:cNvPr>
          <p:cNvSpPr txBox="1"/>
          <p:nvPr/>
        </p:nvSpPr>
        <p:spPr>
          <a:xfrm>
            <a:off x="2911722" y="5698629"/>
            <a:ext cx="4869954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www.hea.ie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D44F76-C28E-3164-FC03-707169EE75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378" y="4007694"/>
            <a:ext cx="1540643" cy="1540643"/>
          </a:xfrm>
          <a:prstGeom prst="rect">
            <a:avLst/>
          </a:prstGeom>
        </p:spPr>
      </p:pic>
      <p:sp>
        <p:nvSpPr>
          <p:cNvPr id="12" name="TextBox 36">
            <a:extLst>
              <a:ext uri="{FF2B5EF4-FFF2-40B4-BE49-F238E27FC236}">
                <a16:creationId xmlns:a16="http://schemas.microsoft.com/office/drawing/2014/main" id="{9BE43E21-3823-DBE3-3BB7-8D33CFD2385E}"/>
              </a:ext>
            </a:extLst>
          </p:cNvPr>
          <p:cNvSpPr txBox="1"/>
          <p:nvPr/>
        </p:nvSpPr>
        <p:spPr>
          <a:xfrm>
            <a:off x="2911722" y="2908826"/>
            <a:ext cx="4869954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ctr"/>
            <a:r>
              <a:rPr lang="en-GB" sz="3600" b="1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Thank You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3941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D423B-B940-D1C3-1605-9574516C4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EFE23BAC-D4B7-A76C-0DA6-2332368B9F29}"/>
              </a:ext>
            </a:extLst>
          </p:cNvPr>
          <p:cNvSpPr txBox="1"/>
          <p:nvPr/>
        </p:nvSpPr>
        <p:spPr>
          <a:xfrm>
            <a:off x="743584" y="809625"/>
            <a:ext cx="1851789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n-GB" sz="3600" b="1" dirty="0">
                <a:solidFill>
                  <a:schemeClr val="tx2"/>
                </a:solidFill>
                <a:latin typeface="Cambria"/>
                <a:ea typeface="Cambria"/>
              </a:rPr>
              <a:t>Content</a:t>
            </a:r>
            <a:endParaRPr lang="en-IE" sz="3600" b="1" dirty="0">
              <a:solidFill>
                <a:schemeClr val="tx2"/>
              </a:solidFill>
              <a:latin typeface="Cambria"/>
              <a:ea typeface="Cambria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6A50D77-A109-62F1-D856-0AF2615E7234}"/>
              </a:ext>
            </a:extLst>
          </p:cNvPr>
          <p:cNvGrpSpPr/>
          <p:nvPr/>
        </p:nvGrpSpPr>
        <p:grpSpPr>
          <a:xfrm>
            <a:off x="6812300" y="2730771"/>
            <a:ext cx="2973974" cy="2974525"/>
            <a:chOff x="6812300" y="2730771"/>
            <a:chExt cx="2973974" cy="2974525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C3DC6D1-C792-BCD3-D6C2-9566528CE2DC}"/>
                </a:ext>
              </a:extLst>
            </p:cNvPr>
            <p:cNvSpPr/>
            <p:nvPr/>
          </p:nvSpPr>
          <p:spPr>
            <a:xfrm>
              <a:off x="6812300" y="2730771"/>
              <a:ext cx="2973974" cy="2974525"/>
            </a:xfrm>
            <a:prstGeom prst="ellipse">
              <a:avLst/>
            </a:prstGeom>
            <a:solidFill>
              <a:srgbClr val="213453"/>
            </a:solidFill>
            <a:ln>
              <a:solidFill>
                <a:srgbClr val="21345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B3F23E0-7F42-EA8B-8008-DDB785CE4AC3}"/>
                </a:ext>
              </a:extLst>
            </p:cNvPr>
            <p:cNvSpPr/>
            <p:nvPr/>
          </p:nvSpPr>
          <p:spPr>
            <a:xfrm>
              <a:off x="6911045" y="2829940"/>
              <a:ext cx="2776484" cy="2776188"/>
            </a:xfrm>
            <a:custGeom>
              <a:avLst/>
              <a:gdLst>
                <a:gd name="csX0" fmla="*/ 0 w 2776484"/>
                <a:gd name="csY0" fmla="*/ 1388094 h 2776188"/>
                <a:gd name="csX1" fmla="*/ 1388242 w 2776484"/>
                <a:gd name="csY1" fmla="*/ 0 h 2776188"/>
                <a:gd name="csX2" fmla="*/ 2776484 w 2776484"/>
                <a:gd name="csY2" fmla="*/ 1388094 h 2776188"/>
                <a:gd name="csX3" fmla="*/ 1388242 w 2776484"/>
                <a:gd name="csY3" fmla="*/ 2776188 h 2776188"/>
                <a:gd name="csX4" fmla="*/ 0 w 2776484"/>
                <a:gd name="csY4" fmla="*/ 1388094 h 2776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776484" h="2776188">
                  <a:moveTo>
                    <a:pt x="0" y="1388094"/>
                  </a:moveTo>
                  <a:cubicBezTo>
                    <a:pt x="0" y="621471"/>
                    <a:pt x="621537" y="0"/>
                    <a:pt x="1388242" y="0"/>
                  </a:cubicBezTo>
                  <a:cubicBezTo>
                    <a:pt x="2154947" y="0"/>
                    <a:pt x="2776484" y="621471"/>
                    <a:pt x="2776484" y="1388094"/>
                  </a:cubicBezTo>
                  <a:cubicBezTo>
                    <a:pt x="2776484" y="2154717"/>
                    <a:pt x="2154947" y="2776188"/>
                    <a:pt x="1388242" y="2776188"/>
                  </a:cubicBezTo>
                  <a:cubicBezTo>
                    <a:pt x="621537" y="2776188"/>
                    <a:pt x="0" y="2154717"/>
                    <a:pt x="0" y="1388094"/>
                  </a:cubicBezTo>
                  <a:close/>
                </a:path>
              </a:pathLst>
            </a:custGeom>
            <a:solidFill>
              <a:srgbClr val="213453">
                <a:alpha val="90000"/>
              </a:srgbClr>
            </a:solidFill>
            <a:ln>
              <a:solidFill>
                <a:srgbClr val="21345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7397" tIns="427153" rIns="427398" bIns="427153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IE" sz="2400" b="1" kern="1200" dirty="0">
                  <a:solidFill>
                    <a:schemeClr val="bg1"/>
                  </a:solidFill>
                </a:rPr>
                <a:t>Future Developments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1FBBF4C-1EB1-08AA-761C-5DB28E1EED13}"/>
              </a:ext>
            </a:extLst>
          </p:cNvPr>
          <p:cNvGrpSpPr/>
          <p:nvPr/>
        </p:nvGrpSpPr>
        <p:grpSpPr>
          <a:xfrm>
            <a:off x="3742193" y="2734367"/>
            <a:ext cx="2966811" cy="2966811"/>
            <a:chOff x="3742193" y="2734367"/>
            <a:chExt cx="2966811" cy="2966811"/>
          </a:xfrm>
        </p:grpSpPr>
        <p:sp>
          <p:nvSpPr>
            <p:cNvPr id="24" name="Teardrop 23">
              <a:extLst>
                <a:ext uri="{FF2B5EF4-FFF2-40B4-BE49-F238E27FC236}">
                  <a16:creationId xmlns:a16="http://schemas.microsoft.com/office/drawing/2014/main" id="{28BD4CC3-9AA1-239E-2106-A2F8CAF67135}"/>
                </a:ext>
              </a:extLst>
            </p:cNvPr>
            <p:cNvSpPr/>
            <p:nvPr/>
          </p:nvSpPr>
          <p:spPr>
            <a:xfrm rot="2700000">
              <a:off x="3742193" y="2734367"/>
              <a:ext cx="2966811" cy="2966811"/>
            </a:xfrm>
            <a:prstGeom prst="teardrop">
              <a:avLst>
                <a:gd name="adj" fmla="val 100000"/>
              </a:avLst>
            </a:prstGeom>
            <a:solidFill>
              <a:srgbClr val="4A5D66"/>
            </a:solidFill>
            <a:ln>
              <a:solidFill>
                <a:srgbClr val="4A5D66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9C4C84F-8FE6-2B81-DE70-5028BFCAF9F6}"/>
                </a:ext>
              </a:extLst>
            </p:cNvPr>
            <p:cNvSpPr/>
            <p:nvPr/>
          </p:nvSpPr>
          <p:spPr>
            <a:xfrm>
              <a:off x="3837357" y="2829940"/>
              <a:ext cx="2776484" cy="2776188"/>
            </a:xfrm>
            <a:custGeom>
              <a:avLst/>
              <a:gdLst>
                <a:gd name="csX0" fmla="*/ 0 w 2776484"/>
                <a:gd name="csY0" fmla="*/ 1388094 h 2776188"/>
                <a:gd name="csX1" fmla="*/ 1388242 w 2776484"/>
                <a:gd name="csY1" fmla="*/ 0 h 2776188"/>
                <a:gd name="csX2" fmla="*/ 2776484 w 2776484"/>
                <a:gd name="csY2" fmla="*/ 1388094 h 2776188"/>
                <a:gd name="csX3" fmla="*/ 1388242 w 2776484"/>
                <a:gd name="csY3" fmla="*/ 2776188 h 2776188"/>
                <a:gd name="csX4" fmla="*/ 0 w 2776484"/>
                <a:gd name="csY4" fmla="*/ 1388094 h 2776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776484" h="2776188">
                  <a:moveTo>
                    <a:pt x="0" y="1388094"/>
                  </a:moveTo>
                  <a:cubicBezTo>
                    <a:pt x="0" y="621471"/>
                    <a:pt x="621537" y="0"/>
                    <a:pt x="1388242" y="0"/>
                  </a:cubicBezTo>
                  <a:cubicBezTo>
                    <a:pt x="2154947" y="0"/>
                    <a:pt x="2776484" y="621471"/>
                    <a:pt x="2776484" y="1388094"/>
                  </a:cubicBezTo>
                  <a:cubicBezTo>
                    <a:pt x="2776484" y="2154717"/>
                    <a:pt x="2154947" y="2776188"/>
                    <a:pt x="1388242" y="2776188"/>
                  </a:cubicBezTo>
                  <a:cubicBezTo>
                    <a:pt x="621537" y="2776188"/>
                    <a:pt x="0" y="2154717"/>
                    <a:pt x="0" y="1388094"/>
                  </a:cubicBezTo>
                  <a:close/>
                </a:path>
              </a:pathLst>
            </a:custGeom>
            <a:solidFill>
              <a:srgbClr val="4A5D66">
                <a:alpha val="90000"/>
              </a:srgbClr>
            </a:solidFill>
            <a:ln>
              <a:solidFill>
                <a:srgbClr val="4A5D66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7397" tIns="427153" rIns="427398" bIns="427153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IE" sz="2400" b="1" kern="1200" dirty="0">
                  <a:solidFill>
                    <a:schemeClr val="bg1"/>
                  </a:solidFill>
                </a:rPr>
                <a:t>Evidence &amp; Insight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D939AA1-0A5D-CF39-ED2F-B8AF1EA068CE}"/>
              </a:ext>
            </a:extLst>
          </p:cNvPr>
          <p:cNvGrpSpPr/>
          <p:nvPr/>
        </p:nvGrpSpPr>
        <p:grpSpPr>
          <a:xfrm>
            <a:off x="668505" y="2734367"/>
            <a:ext cx="2966811" cy="2966811"/>
            <a:chOff x="668505" y="2734367"/>
            <a:chExt cx="2966811" cy="2966811"/>
          </a:xfrm>
        </p:grpSpPr>
        <p:sp>
          <p:nvSpPr>
            <p:cNvPr id="26" name="Teardrop 25">
              <a:extLst>
                <a:ext uri="{FF2B5EF4-FFF2-40B4-BE49-F238E27FC236}">
                  <a16:creationId xmlns:a16="http://schemas.microsoft.com/office/drawing/2014/main" id="{D8CFB249-5394-538C-1CFE-EBB35C83C8B9}"/>
                </a:ext>
              </a:extLst>
            </p:cNvPr>
            <p:cNvSpPr/>
            <p:nvPr/>
          </p:nvSpPr>
          <p:spPr>
            <a:xfrm rot="2700000">
              <a:off x="668505" y="2734367"/>
              <a:ext cx="2966811" cy="2966811"/>
            </a:xfrm>
            <a:prstGeom prst="teardrop">
              <a:avLst>
                <a:gd name="adj" fmla="val 1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AC2DDE8-23A4-4503-85BB-5026A205F86C}"/>
                </a:ext>
              </a:extLst>
            </p:cNvPr>
            <p:cNvSpPr/>
            <p:nvPr/>
          </p:nvSpPr>
          <p:spPr>
            <a:xfrm>
              <a:off x="763669" y="2829940"/>
              <a:ext cx="2776484" cy="2776188"/>
            </a:xfrm>
            <a:custGeom>
              <a:avLst/>
              <a:gdLst>
                <a:gd name="csX0" fmla="*/ 0 w 2776484"/>
                <a:gd name="csY0" fmla="*/ 1388094 h 2776188"/>
                <a:gd name="csX1" fmla="*/ 1388242 w 2776484"/>
                <a:gd name="csY1" fmla="*/ 0 h 2776188"/>
                <a:gd name="csX2" fmla="*/ 2776484 w 2776484"/>
                <a:gd name="csY2" fmla="*/ 1388094 h 2776188"/>
                <a:gd name="csX3" fmla="*/ 1388242 w 2776484"/>
                <a:gd name="csY3" fmla="*/ 2776188 h 2776188"/>
                <a:gd name="csX4" fmla="*/ 0 w 2776484"/>
                <a:gd name="csY4" fmla="*/ 1388094 h 2776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776484" h="2776188">
                  <a:moveTo>
                    <a:pt x="0" y="1388094"/>
                  </a:moveTo>
                  <a:cubicBezTo>
                    <a:pt x="0" y="621471"/>
                    <a:pt x="621537" y="0"/>
                    <a:pt x="1388242" y="0"/>
                  </a:cubicBezTo>
                  <a:cubicBezTo>
                    <a:pt x="2154947" y="0"/>
                    <a:pt x="2776484" y="621471"/>
                    <a:pt x="2776484" y="1388094"/>
                  </a:cubicBezTo>
                  <a:cubicBezTo>
                    <a:pt x="2776484" y="2154717"/>
                    <a:pt x="2154947" y="2776188"/>
                    <a:pt x="1388242" y="2776188"/>
                  </a:cubicBezTo>
                  <a:cubicBezTo>
                    <a:pt x="621537" y="2776188"/>
                    <a:pt x="0" y="2154717"/>
                    <a:pt x="0" y="1388094"/>
                  </a:cubicBezTo>
                  <a:close/>
                </a:path>
              </a:pathLst>
            </a:custGeom>
            <a:solidFill>
              <a:srgbClr val="024D45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7397" tIns="427153" rIns="427398" bIns="427153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IE" sz="2400" b="1" kern="1200" dirty="0">
                  <a:solidFill>
                    <a:schemeClr val="bg1"/>
                  </a:solidFill>
                </a:rPr>
                <a:t>Context &amp; Landscape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648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0C5E9-B57F-6E32-B393-7303FD6A5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B912C2D-2FA3-0786-C97F-0D993572C276}"/>
              </a:ext>
            </a:extLst>
          </p:cNvPr>
          <p:cNvSpPr/>
          <p:nvPr/>
        </p:nvSpPr>
        <p:spPr>
          <a:xfrm>
            <a:off x="0" y="0"/>
            <a:ext cx="10693400" cy="6463984"/>
          </a:xfrm>
          <a:custGeom>
            <a:avLst/>
            <a:gdLst/>
            <a:ahLst/>
            <a:cxnLst/>
            <a:rect l="l" t="t" r="r" b="b"/>
            <a:pathLst>
              <a:path w="10683240" h="6462395">
                <a:moveTo>
                  <a:pt x="10682871" y="0"/>
                </a:moveTo>
                <a:lnTo>
                  <a:pt x="0" y="0"/>
                </a:lnTo>
                <a:lnTo>
                  <a:pt x="0" y="6462001"/>
                </a:lnTo>
                <a:lnTo>
                  <a:pt x="10682871" y="6462001"/>
                </a:lnTo>
                <a:lnTo>
                  <a:pt x="10682871" y="0"/>
                </a:lnTo>
                <a:close/>
              </a:path>
            </a:pathLst>
          </a:custGeom>
          <a:solidFill>
            <a:srgbClr val="024D4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1838A34-306A-8FB4-1C52-9AF98DA35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6" y="314778"/>
            <a:ext cx="4869954" cy="1423089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F88A7884-8B8C-2C25-B22D-795A05BF763D}"/>
              </a:ext>
            </a:extLst>
          </p:cNvPr>
          <p:cNvGrpSpPr/>
          <p:nvPr/>
        </p:nvGrpSpPr>
        <p:grpSpPr>
          <a:xfrm>
            <a:off x="7322349" y="0"/>
            <a:ext cx="3361055" cy="1952218"/>
            <a:chOff x="7322349" y="0"/>
            <a:chExt cx="3361055" cy="1952218"/>
          </a:xfrm>
        </p:grpSpPr>
        <p:sp>
          <p:nvSpPr>
            <p:cNvPr id="38" name="object 7">
              <a:extLst>
                <a:ext uri="{FF2B5EF4-FFF2-40B4-BE49-F238E27FC236}">
                  <a16:creationId xmlns:a16="http://schemas.microsoft.com/office/drawing/2014/main" id="{A4F57A3C-1C93-F7C7-54AA-E8599109100E}"/>
                </a:ext>
              </a:extLst>
            </p:cNvPr>
            <p:cNvSpPr/>
            <p:nvPr/>
          </p:nvSpPr>
          <p:spPr>
            <a:xfrm>
              <a:off x="8722817" y="0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5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8">
              <a:extLst>
                <a:ext uri="{FF2B5EF4-FFF2-40B4-BE49-F238E27FC236}">
                  <a16:creationId xmlns:a16="http://schemas.microsoft.com/office/drawing/2014/main" id="{DE499489-8F84-2DB1-8DAD-385F96B0EDEF}"/>
                </a:ext>
              </a:extLst>
            </p:cNvPr>
            <p:cNvSpPr/>
            <p:nvPr/>
          </p:nvSpPr>
          <p:spPr>
            <a:xfrm>
              <a:off x="9386099" y="532815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4" h="363855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9">
              <a:extLst>
                <a:ext uri="{FF2B5EF4-FFF2-40B4-BE49-F238E27FC236}">
                  <a16:creationId xmlns:a16="http://schemas.microsoft.com/office/drawing/2014/main" id="{00627F14-8D0E-B610-1600-AE9D3EC97BA3}"/>
                </a:ext>
              </a:extLst>
            </p:cNvPr>
            <p:cNvSpPr/>
            <p:nvPr/>
          </p:nvSpPr>
          <p:spPr>
            <a:xfrm>
              <a:off x="7322349" y="1074216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5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10">
              <a:extLst>
                <a:ext uri="{FF2B5EF4-FFF2-40B4-BE49-F238E27FC236}">
                  <a16:creationId xmlns:a16="http://schemas.microsoft.com/office/drawing/2014/main" id="{A5CDEA69-9AD3-44F8-19A0-E3183EC74246}"/>
                </a:ext>
              </a:extLst>
            </p:cNvPr>
            <p:cNvSpPr/>
            <p:nvPr/>
          </p:nvSpPr>
          <p:spPr>
            <a:xfrm>
              <a:off x="8227910" y="1588363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4" h="363855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2622E4B-5275-3F52-7D78-B38FC912A411}"/>
              </a:ext>
            </a:extLst>
          </p:cNvPr>
          <p:cNvGrpSpPr/>
          <p:nvPr/>
        </p:nvGrpSpPr>
        <p:grpSpPr>
          <a:xfrm>
            <a:off x="0" y="4509985"/>
            <a:ext cx="3360839" cy="1952206"/>
            <a:chOff x="0" y="4509985"/>
            <a:chExt cx="3360839" cy="1952206"/>
          </a:xfrm>
        </p:grpSpPr>
        <p:sp>
          <p:nvSpPr>
            <p:cNvPr id="48" name="object 3">
              <a:extLst>
                <a:ext uri="{FF2B5EF4-FFF2-40B4-BE49-F238E27FC236}">
                  <a16:creationId xmlns:a16="http://schemas.microsoft.com/office/drawing/2014/main" id="{58B5C487-6FB5-4D8A-94D5-002801337377}"/>
                </a:ext>
              </a:extLst>
            </p:cNvPr>
            <p:cNvSpPr/>
            <p:nvPr/>
          </p:nvSpPr>
          <p:spPr>
            <a:xfrm>
              <a:off x="0" y="6098336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4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">
              <a:extLst>
                <a:ext uri="{FF2B5EF4-FFF2-40B4-BE49-F238E27FC236}">
                  <a16:creationId xmlns:a16="http://schemas.microsoft.com/office/drawing/2014/main" id="{1DD54A00-B8D4-DD09-D295-67E9A0904823}"/>
                </a:ext>
              </a:extLst>
            </p:cNvPr>
            <p:cNvSpPr/>
            <p:nvPr/>
          </p:nvSpPr>
          <p:spPr>
            <a:xfrm>
              <a:off x="0" y="5565533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5" h="363854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">
              <a:extLst>
                <a:ext uri="{FF2B5EF4-FFF2-40B4-BE49-F238E27FC236}">
                  <a16:creationId xmlns:a16="http://schemas.microsoft.com/office/drawing/2014/main" id="{604C4561-3D89-657A-FD49-E382D07F6EEF}"/>
                </a:ext>
              </a:extLst>
            </p:cNvPr>
            <p:cNvSpPr/>
            <p:nvPr/>
          </p:nvSpPr>
          <p:spPr>
            <a:xfrm>
              <a:off x="2324" y="5024132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4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6">
              <a:extLst>
                <a:ext uri="{FF2B5EF4-FFF2-40B4-BE49-F238E27FC236}">
                  <a16:creationId xmlns:a16="http://schemas.microsoft.com/office/drawing/2014/main" id="{F0455895-DDF5-484C-D54D-E02EF01B911C}"/>
                </a:ext>
              </a:extLst>
            </p:cNvPr>
            <p:cNvSpPr/>
            <p:nvPr/>
          </p:nvSpPr>
          <p:spPr>
            <a:xfrm>
              <a:off x="2324" y="4509985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5" h="363854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A066195-EB37-9D30-E7B4-20BE17F90CB9}"/>
              </a:ext>
            </a:extLst>
          </p:cNvPr>
          <p:cNvGrpSpPr/>
          <p:nvPr/>
        </p:nvGrpSpPr>
        <p:grpSpPr>
          <a:xfrm>
            <a:off x="3863294" y="2298019"/>
            <a:ext cx="2966811" cy="2966811"/>
            <a:chOff x="668505" y="2734367"/>
            <a:chExt cx="2966811" cy="2966811"/>
          </a:xfrm>
        </p:grpSpPr>
        <p:sp>
          <p:nvSpPr>
            <p:cNvPr id="14" name="Teardrop 13">
              <a:extLst>
                <a:ext uri="{FF2B5EF4-FFF2-40B4-BE49-F238E27FC236}">
                  <a16:creationId xmlns:a16="http://schemas.microsoft.com/office/drawing/2014/main" id="{BB6ECD9C-1E0F-7C3D-36C0-1BDB943DD7A9}"/>
                </a:ext>
              </a:extLst>
            </p:cNvPr>
            <p:cNvSpPr/>
            <p:nvPr/>
          </p:nvSpPr>
          <p:spPr>
            <a:xfrm rot="2700000">
              <a:off x="668505" y="2734367"/>
              <a:ext cx="2966811" cy="2966811"/>
            </a:xfrm>
            <a:prstGeom prst="teardrop">
              <a:avLst>
                <a:gd name="adj" fmla="val 1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DD5799A-6F45-0FD3-3BE7-B74EC5DD81EF}"/>
                </a:ext>
              </a:extLst>
            </p:cNvPr>
            <p:cNvSpPr/>
            <p:nvPr/>
          </p:nvSpPr>
          <p:spPr>
            <a:xfrm>
              <a:off x="763669" y="2829940"/>
              <a:ext cx="2776484" cy="2776188"/>
            </a:xfrm>
            <a:custGeom>
              <a:avLst/>
              <a:gdLst>
                <a:gd name="csX0" fmla="*/ 0 w 2776484"/>
                <a:gd name="csY0" fmla="*/ 1388094 h 2776188"/>
                <a:gd name="csX1" fmla="*/ 1388242 w 2776484"/>
                <a:gd name="csY1" fmla="*/ 0 h 2776188"/>
                <a:gd name="csX2" fmla="*/ 2776484 w 2776484"/>
                <a:gd name="csY2" fmla="*/ 1388094 h 2776188"/>
                <a:gd name="csX3" fmla="*/ 1388242 w 2776484"/>
                <a:gd name="csY3" fmla="*/ 2776188 h 2776188"/>
                <a:gd name="csX4" fmla="*/ 0 w 2776484"/>
                <a:gd name="csY4" fmla="*/ 1388094 h 2776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776484" h="2776188">
                  <a:moveTo>
                    <a:pt x="0" y="1388094"/>
                  </a:moveTo>
                  <a:cubicBezTo>
                    <a:pt x="0" y="621471"/>
                    <a:pt x="621537" y="0"/>
                    <a:pt x="1388242" y="0"/>
                  </a:cubicBezTo>
                  <a:cubicBezTo>
                    <a:pt x="2154947" y="0"/>
                    <a:pt x="2776484" y="621471"/>
                    <a:pt x="2776484" y="1388094"/>
                  </a:cubicBezTo>
                  <a:cubicBezTo>
                    <a:pt x="2776484" y="2154717"/>
                    <a:pt x="2154947" y="2776188"/>
                    <a:pt x="1388242" y="2776188"/>
                  </a:cubicBezTo>
                  <a:cubicBezTo>
                    <a:pt x="621537" y="2776188"/>
                    <a:pt x="0" y="2154717"/>
                    <a:pt x="0" y="1388094"/>
                  </a:cubicBezTo>
                  <a:close/>
                </a:path>
              </a:pathLst>
            </a:custGeom>
            <a:solidFill>
              <a:srgbClr val="024D45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7397" tIns="427153" rIns="427398" bIns="427153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IE" sz="2400" b="1" kern="1200" dirty="0">
                  <a:solidFill>
                    <a:schemeClr val="bg1"/>
                  </a:solidFill>
                </a:rPr>
                <a:t>Context &amp; Landscape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72371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8427C-76DD-F7DC-4FFF-A06388DEF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10C0A8D-45F2-364D-1C3E-293BCE242C5D}"/>
              </a:ext>
            </a:extLst>
          </p:cNvPr>
          <p:cNvSpPr/>
          <p:nvPr/>
        </p:nvSpPr>
        <p:spPr>
          <a:xfrm>
            <a:off x="746676" y="808788"/>
            <a:ext cx="6327599" cy="646331"/>
          </a:xfrm>
          <a:custGeom>
            <a:avLst/>
            <a:gdLst>
              <a:gd name="csX0" fmla="*/ 0 w 6327599"/>
              <a:gd name="csY0" fmla="*/ 64633 h 646331"/>
              <a:gd name="csX1" fmla="*/ 64633 w 6327599"/>
              <a:gd name="csY1" fmla="*/ 0 h 646331"/>
              <a:gd name="csX2" fmla="*/ 6262966 w 6327599"/>
              <a:gd name="csY2" fmla="*/ 0 h 646331"/>
              <a:gd name="csX3" fmla="*/ 6327599 w 6327599"/>
              <a:gd name="csY3" fmla="*/ 64633 h 646331"/>
              <a:gd name="csX4" fmla="*/ 6327599 w 6327599"/>
              <a:gd name="csY4" fmla="*/ 581698 h 646331"/>
              <a:gd name="csX5" fmla="*/ 6262966 w 6327599"/>
              <a:gd name="csY5" fmla="*/ 646331 h 646331"/>
              <a:gd name="csX6" fmla="*/ 64633 w 6327599"/>
              <a:gd name="csY6" fmla="*/ 646331 h 646331"/>
              <a:gd name="csX7" fmla="*/ 0 w 6327599"/>
              <a:gd name="csY7" fmla="*/ 581698 h 646331"/>
              <a:gd name="csX8" fmla="*/ 0 w 6327599"/>
              <a:gd name="csY8" fmla="*/ 64633 h 64633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6327599" h="646331">
                <a:moveTo>
                  <a:pt x="0" y="64633"/>
                </a:moveTo>
                <a:cubicBezTo>
                  <a:pt x="0" y="28937"/>
                  <a:pt x="28937" y="0"/>
                  <a:pt x="64633" y="0"/>
                </a:cubicBezTo>
                <a:lnTo>
                  <a:pt x="6262966" y="0"/>
                </a:lnTo>
                <a:cubicBezTo>
                  <a:pt x="6298662" y="0"/>
                  <a:pt x="6327599" y="28937"/>
                  <a:pt x="6327599" y="64633"/>
                </a:cubicBezTo>
                <a:lnTo>
                  <a:pt x="6327599" y="581698"/>
                </a:lnTo>
                <a:cubicBezTo>
                  <a:pt x="6327599" y="617394"/>
                  <a:pt x="6298662" y="646331"/>
                  <a:pt x="6262966" y="646331"/>
                </a:cubicBezTo>
                <a:lnTo>
                  <a:pt x="64633" y="646331"/>
                </a:lnTo>
                <a:cubicBezTo>
                  <a:pt x="28937" y="646331"/>
                  <a:pt x="0" y="617394"/>
                  <a:pt x="0" y="581698"/>
                </a:cubicBezTo>
                <a:lnTo>
                  <a:pt x="0" y="64633"/>
                </a:lnTo>
                <a:close/>
              </a:path>
            </a:pathLst>
          </a:cu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610" tIns="125610" rIns="125610" bIns="125610" numCol="1" spcCol="1270" anchor="ctr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600" b="1" kern="1200" dirty="0">
                <a:solidFill>
                  <a:srgbClr val="21345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Student Record System (SRS)</a:t>
            </a:r>
            <a:endParaRPr lang="en-IE" sz="3600" kern="1200" dirty="0">
              <a:solidFill>
                <a:srgbClr val="21345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75" name="Diagram 74">
            <a:extLst>
              <a:ext uri="{FF2B5EF4-FFF2-40B4-BE49-F238E27FC236}">
                <a16:creationId xmlns:a16="http://schemas.microsoft.com/office/drawing/2014/main" id="{41B23A70-98EB-3115-FD53-3D0BDE78B8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742749"/>
              </p:ext>
            </p:extLst>
          </p:nvPr>
        </p:nvGraphicFramePr>
        <p:xfrm>
          <a:off x="971495" y="2100152"/>
          <a:ext cx="9025259" cy="4345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0020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4A66EB11-DA52-432F-A596-5328BB7B5B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75">
                                            <p:graphicEl>
                                              <a:dgm id="{4A66EB11-DA52-432F-A596-5328BB7B5B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92A06088-A946-4E7B-A563-2856CD2EBA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75">
                                            <p:graphicEl>
                                              <a:dgm id="{92A06088-A946-4E7B-A563-2856CD2EBA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68609C79-0EC6-41EA-ACC5-49678BF8B3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75">
                                            <p:graphicEl>
                                              <a:dgm id="{68609C79-0EC6-41EA-ACC5-49678BF8B3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E82C4AEC-E442-41B8-9761-C78A6D941A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75">
                                            <p:graphicEl>
                                              <a:dgm id="{E82C4AEC-E442-41B8-9761-C78A6D941A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D33A939C-9315-4832-9941-A5C9BC43B8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75">
                                            <p:graphicEl>
                                              <a:dgm id="{D33A939C-9315-4832-9941-A5C9BC43B8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1802BCEF-D01A-42AD-BF8B-1D119F373B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75">
                                            <p:graphicEl>
                                              <a:dgm id="{1802BCEF-D01A-42AD-BF8B-1D119F373B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28470659-35EA-4D78-BC44-AFE8A69A83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75">
                                            <p:graphicEl>
                                              <a:dgm id="{28470659-35EA-4D78-BC44-AFE8A69A83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E2A63F61-4BBA-4E28-8BF4-6002C44B94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75">
                                            <p:graphicEl>
                                              <a:dgm id="{E2A63F61-4BBA-4E28-8BF4-6002C44B94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69E698AE-CB49-4E44-A369-F39CD670D8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75">
                                            <p:graphicEl>
                                              <a:dgm id="{69E698AE-CB49-4E44-A369-F39CD670D8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65ACFE3B-283F-46C5-B543-30A5A67E5D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75">
                                            <p:graphicEl>
                                              <a:dgm id="{65ACFE3B-283F-46C5-B543-30A5A67E5D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53DAE7F8-C63F-4030-A70A-8440A44C81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75">
                                            <p:graphicEl>
                                              <a:dgm id="{53DAE7F8-C63F-4030-A70A-8440A44C81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D4A8D3DA-06E8-4C53-BF05-01CEBAE747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75">
                                            <p:graphicEl>
                                              <a:dgm id="{D4A8D3DA-06E8-4C53-BF05-01CEBAE747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50B097D7-90CF-4BB6-91EB-AA31E15E53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75">
                                            <p:graphicEl>
                                              <a:dgm id="{50B097D7-90CF-4BB6-91EB-AA31E15E53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25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50953F21-9FFF-4069-AB39-ECB9B78D91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75">
                                            <p:graphicEl>
                                              <a:dgm id="{50953F21-9FFF-4069-AB39-ECB9B78D91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80AAEEA6-C3D0-427F-A43A-6A3D9002D4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75">
                                            <p:graphicEl>
                                              <a:dgm id="{80AAEEA6-C3D0-427F-A43A-6A3D9002D4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75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DAF2E8D3-BCD8-43A5-82E7-06FA0D9F26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75">
                                            <p:graphicEl>
                                              <a:dgm id="{DAF2E8D3-BCD8-43A5-82E7-06FA0D9F26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8AB94492-5397-4D03-BDAE-D1A79689D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75">
                                            <p:graphicEl>
                                              <a:dgm id="{8AB94492-5397-4D03-BDAE-D1A79689D9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25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D051FAC5-36CB-4B89-871B-5311A64B1E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75">
                                            <p:graphicEl>
                                              <a:dgm id="{D051FAC5-36CB-4B89-871B-5311A64B1E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3129E4D1-D6FA-4956-8CD7-30A35681BC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75">
                                            <p:graphicEl>
                                              <a:dgm id="{3129E4D1-D6FA-4956-8CD7-30A35681BC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7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78E7557A-53ED-44C9-BF37-90ED7458DE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75">
                                            <p:graphicEl>
                                              <a:dgm id="{78E7557A-53ED-44C9-BF37-90ED7458DE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4B23DA87-00D6-4D74-B16E-3613578373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75">
                                            <p:graphicEl>
                                              <a:dgm id="{4B23DA87-00D6-4D74-B16E-3613578373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25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2033DBD8-9461-455B-ACD2-65BFD45B11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50"/>
                                        <p:tgtEl>
                                          <p:spTgt spid="75">
                                            <p:graphicEl>
                                              <a:dgm id="{2033DBD8-9461-455B-ACD2-65BFD45B11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DB22E766-C58F-4E2E-88DE-A7B1E4E3D1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75">
                                            <p:graphicEl>
                                              <a:dgm id="{DB22E766-C58F-4E2E-88DE-A7B1E4E3D1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75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D99F396C-A86F-4C57-85CB-7E1FEE4B4C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75">
                                            <p:graphicEl>
                                              <a:dgm id="{D99F396C-A86F-4C57-85CB-7E1FEE4B4C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97036981-F75C-43A8-A4A3-814505194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75">
                                            <p:graphicEl>
                                              <a:dgm id="{97036981-F75C-43A8-A4A3-8145051945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25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EA8D8058-D6C1-4646-A5A6-0BF836A27D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50"/>
                                        <p:tgtEl>
                                          <p:spTgt spid="75">
                                            <p:graphicEl>
                                              <a:dgm id="{EA8D8058-D6C1-4646-A5A6-0BF836A27D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6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E74C0E22-F2E1-4E01-B6EB-9C67293734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50"/>
                                        <p:tgtEl>
                                          <p:spTgt spid="75">
                                            <p:graphicEl>
                                              <a:dgm id="{E74C0E22-F2E1-4E01-B6EB-9C67293734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87429E84-92DA-4E6D-8DB1-2675BE6FEF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50"/>
                                        <p:tgtEl>
                                          <p:spTgt spid="75">
                                            <p:graphicEl>
                                              <a:dgm id="{87429E84-92DA-4E6D-8DB1-2675BE6FEF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A1DF1630-5E8C-4028-AC37-AF07EAC22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75">
                                            <p:graphicEl>
                                              <a:dgm id="{A1DF1630-5E8C-4028-AC37-AF07EAC22A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725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F6C0AAED-AB22-4F28-8602-42C3F4BA3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75">
                                            <p:graphicEl>
                                              <a:dgm id="{F6C0AAED-AB22-4F28-8602-42C3F4BA3B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75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904AF09D-0928-4308-B6C5-6514C23430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50"/>
                                        <p:tgtEl>
                                          <p:spTgt spid="75">
                                            <p:graphicEl>
                                              <a:dgm id="{904AF09D-0928-4308-B6C5-6514C23430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775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graphicEl>
                                              <a:dgm id="{6F1EFFF9-7AC0-4EBC-950F-EFDBE3C24C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75">
                                            <p:graphicEl>
                                              <a:dgm id="{6F1EFFF9-7AC0-4EBC-950F-EFDBE3C24C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2DBBA-2E7D-F315-E78D-49C60E99D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D041891-2AE3-00A9-9CE7-8B36C8A91FC3}"/>
              </a:ext>
            </a:extLst>
          </p:cNvPr>
          <p:cNvSpPr/>
          <p:nvPr/>
        </p:nvSpPr>
        <p:spPr>
          <a:xfrm>
            <a:off x="746676" y="808788"/>
            <a:ext cx="6327599" cy="646331"/>
          </a:xfrm>
          <a:custGeom>
            <a:avLst/>
            <a:gdLst>
              <a:gd name="csX0" fmla="*/ 0 w 6327599"/>
              <a:gd name="csY0" fmla="*/ 64633 h 646331"/>
              <a:gd name="csX1" fmla="*/ 64633 w 6327599"/>
              <a:gd name="csY1" fmla="*/ 0 h 646331"/>
              <a:gd name="csX2" fmla="*/ 6262966 w 6327599"/>
              <a:gd name="csY2" fmla="*/ 0 h 646331"/>
              <a:gd name="csX3" fmla="*/ 6327599 w 6327599"/>
              <a:gd name="csY3" fmla="*/ 64633 h 646331"/>
              <a:gd name="csX4" fmla="*/ 6327599 w 6327599"/>
              <a:gd name="csY4" fmla="*/ 581698 h 646331"/>
              <a:gd name="csX5" fmla="*/ 6262966 w 6327599"/>
              <a:gd name="csY5" fmla="*/ 646331 h 646331"/>
              <a:gd name="csX6" fmla="*/ 64633 w 6327599"/>
              <a:gd name="csY6" fmla="*/ 646331 h 646331"/>
              <a:gd name="csX7" fmla="*/ 0 w 6327599"/>
              <a:gd name="csY7" fmla="*/ 581698 h 646331"/>
              <a:gd name="csX8" fmla="*/ 0 w 6327599"/>
              <a:gd name="csY8" fmla="*/ 64633 h 64633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6327599" h="646331">
                <a:moveTo>
                  <a:pt x="0" y="64633"/>
                </a:moveTo>
                <a:cubicBezTo>
                  <a:pt x="0" y="28937"/>
                  <a:pt x="28937" y="0"/>
                  <a:pt x="64633" y="0"/>
                </a:cubicBezTo>
                <a:lnTo>
                  <a:pt x="6262966" y="0"/>
                </a:lnTo>
                <a:cubicBezTo>
                  <a:pt x="6298662" y="0"/>
                  <a:pt x="6327599" y="28937"/>
                  <a:pt x="6327599" y="64633"/>
                </a:cubicBezTo>
                <a:lnTo>
                  <a:pt x="6327599" y="581698"/>
                </a:lnTo>
                <a:cubicBezTo>
                  <a:pt x="6327599" y="617394"/>
                  <a:pt x="6298662" y="646331"/>
                  <a:pt x="6262966" y="646331"/>
                </a:cubicBezTo>
                <a:lnTo>
                  <a:pt x="64633" y="646331"/>
                </a:lnTo>
                <a:cubicBezTo>
                  <a:pt x="28937" y="646331"/>
                  <a:pt x="0" y="617394"/>
                  <a:pt x="0" y="581698"/>
                </a:cubicBezTo>
                <a:lnTo>
                  <a:pt x="0" y="64633"/>
                </a:lnTo>
                <a:close/>
              </a:path>
            </a:pathLst>
          </a:cu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610" tIns="125610" rIns="125610" bIns="125610" numCol="1" spcCol="1270" anchor="ctr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600" b="1" kern="1200" dirty="0">
                <a:solidFill>
                  <a:srgbClr val="21345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Student Record System (SRS)</a:t>
            </a:r>
            <a:endParaRPr lang="en-IE" sz="3600" kern="1200" dirty="0">
              <a:solidFill>
                <a:srgbClr val="21345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DF9A49C0-0F1E-39F0-4A1B-ABCD17D164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7602062"/>
              </p:ext>
            </p:extLst>
          </p:nvPr>
        </p:nvGraphicFramePr>
        <p:xfrm>
          <a:off x="1785457" y="2295118"/>
          <a:ext cx="5688770" cy="4148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894B2A9-AE45-937E-1BC1-30865578598B}"/>
              </a:ext>
            </a:extLst>
          </p:cNvPr>
          <p:cNvSpPr txBox="1"/>
          <p:nvPr/>
        </p:nvSpPr>
        <p:spPr>
          <a:xfrm>
            <a:off x="7886912" y="2704207"/>
            <a:ext cx="18080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Disability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Parental Status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Ethnicity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Commuting</a:t>
            </a:r>
            <a:r>
              <a:rPr lang="en-IE" sz="1600" b="1" dirty="0">
                <a:latin typeface="Calibri (Body)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0044A7-68B9-E425-C932-2CBD3F05302A}"/>
              </a:ext>
            </a:extLst>
          </p:cNvPr>
          <p:cNvSpPr txBox="1"/>
          <p:nvPr/>
        </p:nvSpPr>
        <p:spPr>
          <a:xfrm>
            <a:off x="7886911" y="4381999"/>
            <a:ext cx="180801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Gender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Mode of Study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Discipline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Grade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Exchange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Entry Basis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446D11-4037-95E3-0D48-2684792CF7C3}"/>
              </a:ext>
            </a:extLst>
          </p:cNvPr>
          <p:cNvSpPr txBox="1"/>
          <p:nvPr/>
        </p:nvSpPr>
        <p:spPr>
          <a:xfrm>
            <a:off x="746676" y="4628220"/>
            <a:ext cx="18080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algn="l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NFQ Level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Course Name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Course Code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Credits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Institute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E" sz="1600" dirty="0">
                <a:latin typeface="Calibri (Body)"/>
              </a:rPr>
              <a:t>Academic Year</a:t>
            </a:r>
          </a:p>
        </p:txBody>
      </p:sp>
    </p:spTree>
    <p:extLst>
      <p:ext uri="{BB962C8B-B14F-4D97-AF65-F5344CB8AC3E}">
        <p14:creationId xmlns:p14="http://schemas.microsoft.com/office/powerpoint/2010/main" val="39470062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F343FD-7199-4B92-B2A5-39A79CCD01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18F343FD-7199-4B92-B2A5-39A79CCD01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F5EBCF5-8B80-4554-ABF9-BA682E42A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graphicEl>
                                              <a:dgm id="{7F5EBCF5-8B80-4554-ABF9-BA682E42A5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FA40BDD-339C-43CB-8052-49BCB74116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CFA40BDD-339C-43CB-8052-49BCB74116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F515CE9-88B1-466B-A986-B29E49E7D0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graphicEl>
                                              <a:dgm id="{7F515CE9-88B1-466B-A986-B29E49E7D0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80E23F7-5786-4D38-9086-773F5AA944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380E23F7-5786-4D38-9086-773F5AA944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F9CFD7-9F06-458E-85D3-1705BCC50A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dgm id="{EDF9CFD7-9F06-458E-85D3-1705BCC50A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2" grpId="0" build="allAtOnce"/>
      <p:bldP spid="3" grpId="0" build="allAtOnce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6FD6C-9BAC-64C1-0967-637520A9E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1">
            <a:extLst>
              <a:ext uri="{FF2B5EF4-FFF2-40B4-BE49-F238E27FC236}">
                <a16:creationId xmlns:a16="http://schemas.microsoft.com/office/drawing/2014/main" id="{CB246F8C-5AD2-BF8B-B6A7-DE2241B73B5B}"/>
              </a:ext>
            </a:extLst>
          </p:cNvPr>
          <p:cNvSpPr txBox="1"/>
          <p:nvPr/>
        </p:nvSpPr>
        <p:spPr>
          <a:xfrm>
            <a:off x="743584" y="808788"/>
            <a:ext cx="2422458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n-GB" sz="3600" b="1" dirty="0">
                <a:solidFill>
                  <a:schemeClr val="tx2"/>
                </a:solidFill>
                <a:latin typeface="Cambria"/>
                <a:ea typeface="Cambria"/>
              </a:rPr>
              <a:t>Ecosystem</a:t>
            </a:r>
            <a:endParaRPr lang="en-IE" sz="3600" b="1" dirty="0">
              <a:solidFill>
                <a:schemeClr val="tx2"/>
              </a:solidFill>
              <a:latin typeface="Cambria"/>
              <a:ea typeface="Cambria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E72E811-A7D6-5157-15DD-E264743BF6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7680901"/>
              </p:ext>
            </p:extLst>
          </p:nvPr>
        </p:nvGraphicFramePr>
        <p:xfrm>
          <a:off x="1927128" y="1866133"/>
          <a:ext cx="6839143" cy="4358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759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7B47414-A01D-416E-91A0-55EF00C72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17B47414-A01D-416E-91A0-55EF00C729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17B47414-A01D-416E-91A0-55EF00C72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17B47414-A01D-416E-91A0-55EF00C72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23714F7-4CF4-4C97-B96D-FFB2415644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graphicEl>
                                              <a:dgm id="{A23714F7-4CF4-4C97-B96D-FFB2415644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A23714F7-4CF4-4C97-B96D-FFB2415644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A23714F7-4CF4-4C97-B96D-FFB2415644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70B0CEF-436B-4A81-9914-803666A41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graphicEl>
                                              <a:dgm id="{B70B0CEF-436B-4A81-9914-803666A41B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B70B0CEF-436B-4A81-9914-803666A41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B70B0CEF-436B-4A81-9914-803666A41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CAB031A-FD07-4BDD-A7F6-58B25B579A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graphicEl>
                                              <a:dgm id="{4CAB031A-FD07-4BDD-A7F6-58B25B579A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graphicEl>
                                              <a:dgm id="{4CAB031A-FD07-4BDD-A7F6-58B25B579A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graphicEl>
                                              <a:dgm id="{4CAB031A-FD07-4BDD-A7F6-58B25B579A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879771C-9CD6-4508-8D7B-ED13DB7914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graphicEl>
                                              <a:dgm id="{3879771C-9CD6-4508-8D7B-ED13DB7914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graphicEl>
                                              <a:dgm id="{3879771C-9CD6-4508-8D7B-ED13DB7914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graphicEl>
                                              <a:dgm id="{3879771C-9CD6-4508-8D7B-ED13DB7914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3DC55-800F-601C-C302-D5EE68CD2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481EBE4-F11E-EF2C-9C2E-AAC4474B5CB5}"/>
              </a:ext>
            </a:extLst>
          </p:cNvPr>
          <p:cNvSpPr/>
          <p:nvPr/>
        </p:nvSpPr>
        <p:spPr>
          <a:xfrm>
            <a:off x="0" y="0"/>
            <a:ext cx="10693400" cy="6463984"/>
          </a:xfrm>
          <a:custGeom>
            <a:avLst/>
            <a:gdLst/>
            <a:ahLst/>
            <a:cxnLst/>
            <a:rect l="l" t="t" r="r" b="b"/>
            <a:pathLst>
              <a:path w="10683240" h="6462395">
                <a:moveTo>
                  <a:pt x="10682871" y="0"/>
                </a:moveTo>
                <a:lnTo>
                  <a:pt x="0" y="0"/>
                </a:lnTo>
                <a:lnTo>
                  <a:pt x="0" y="6462001"/>
                </a:lnTo>
                <a:lnTo>
                  <a:pt x="10682871" y="6462001"/>
                </a:lnTo>
                <a:lnTo>
                  <a:pt x="10682871" y="0"/>
                </a:lnTo>
                <a:close/>
              </a:path>
            </a:pathLst>
          </a:custGeom>
          <a:solidFill>
            <a:srgbClr val="4A5D6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FCA171A-DD73-3AE5-A526-1380806EA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6" y="314778"/>
            <a:ext cx="4869954" cy="1423089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6560C3CF-CCE2-299F-443F-52E73435BC0A}"/>
              </a:ext>
            </a:extLst>
          </p:cNvPr>
          <p:cNvGrpSpPr/>
          <p:nvPr/>
        </p:nvGrpSpPr>
        <p:grpSpPr>
          <a:xfrm>
            <a:off x="7322349" y="0"/>
            <a:ext cx="3361055" cy="1952218"/>
            <a:chOff x="7322349" y="0"/>
            <a:chExt cx="3361055" cy="1952218"/>
          </a:xfrm>
        </p:grpSpPr>
        <p:sp>
          <p:nvSpPr>
            <p:cNvPr id="38" name="object 7">
              <a:extLst>
                <a:ext uri="{FF2B5EF4-FFF2-40B4-BE49-F238E27FC236}">
                  <a16:creationId xmlns:a16="http://schemas.microsoft.com/office/drawing/2014/main" id="{F5830B23-DD52-9FB4-9423-2B548E03AABF}"/>
                </a:ext>
              </a:extLst>
            </p:cNvPr>
            <p:cNvSpPr/>
            <p:nvPr/>
          </p:nvSpPr>
          <p:spPr>
            <a:xfrm>
              <a:off x="8722817" y="0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5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8">
              <a:extLst>
                <a:ext uri="{FF2B5EF4-FFF2-40B4-BE49-F238E27FC236}">
                  <a16:creationId xmlns:a16="http://schemas.microsoft.com/office/drawing/2014/main" id="{1AC672F2-3FC6-B84D-8471-0C7F52497346}"/>
                </a:ext>
              </a:extLst>
            </p:cNvPr>
            <p:cNvSpPr/>
            <p:nvPr/>
          </p:nvSpPr>
          <p:spPr>
            <a:xfrm>
              <a:off x="9386099" y="532815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4" h="363855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9">
              <a:extLst>
                <a:ext uri="{FF2B5EF4-FFF2-40B4-BE49-F238E27FC236}">
                  <a16:creationId xmlns:a16="http://schemas.microsoft.com/office/drawing/2014/main" id="{20BFAC50-25CC-CE47-C3A3-F07EEEDB61BA}"/>
                </a:ext>
              </a:extLst>
            </p:cNvPr>
            <p:cNvSpPr/>
            <p:nvPr/>
          </p:nvSpPr>
          <p:spPr>
            <a:xfrm>
              <a:off x="7322349" y="1074216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5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10">
              <a:extLst>
                <a:ext uri="{FF2B5EF4-FFF2-40B4-BE49-F238E27FC236}">
                  <a16:creationId xmlns:a16="http://schemas.microsoft.com/office/drawing/2014/main" id="{0A88C4B8-2087-BCA3-C65A-6610F5F8A2C8}"/>
                </a:ext>
              </a:extLst>
            </p:cNvPr>
            <p:cNvSpPr/>
            <p:nvPr/>
          </p:nvSpPr>
          <p:spPr>
            <a:xfrm>
              <a:off x="8227910" y="1588363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4" h="363855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B7C3102-D5FB-58C2-207F-0E3D10C1576F}"/>
              </a:ext>
            </a:extLst>
          </p:cNvPr>
          <p:cNvGrpSpPr/>
          <p:nvPr/>
        </p:nvGrpSpPr>
        <p:grpSpPr>
          <a:xfrm>
            <a:off x="0" y="4509985"/>
            <a:ext cx="3360839" cy="1952206"/>
            <a:chOff x="0" y="4509985"/>
            <a:chExt cx="3360839" cy="1952206"/>
          </a:xfrm>
        </p:grpSpPr>
        <p:sp>
          <p:nvSpPr>
            <p:cNvPr id="48" name="object 3">
              <a:extLst>
                <a:ext uri="{FF2B5EF4-FFF2-40B4-BE49-F238E27FC236}">
                  <a16:creationId xmlns:a16="http://schemas.microsoft.com/office/drawing/2014/main" id="{A5A08118-5543-FB4A-9D88-F961338992F5}"/>
                </a:ext>
              </a:extLst>
            </p:cNvPr>
            <p:cNvSpPr/>
            <p:nvPr/>
          </p:nvSpPr>
          <p:spPr>
            <a:xfrm>
              <a:off x="0" y="6098336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4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">
              <a:extLst>
                <a:ext uri="{FF2B5EF4-FFF2-40B4-BE49-F238E27FC236}">
                  <a16:creationId xmlns:a16="http://schemas.microsoft.com/office/drawing/2014/main" id="{BE11275A-FAC8-CC97-934B-09D3A31C717E}"/>
                </a:ext>
              </a:extLst>
            </p:cNvPr>
            <p:cNvSpPr/>
            <p:nvPr/>
          </p:nvSpPr>
          <p:spPr>
            <a:xfrm>
              <a:off x="0" y="5565533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5" h="363854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">
              <a:extLst>
                <a:ext uri="{FF2B5EF4-FFF2-40B4-BE49-F238E27FC236}">
                  <a16:creationId xmlns:a16="http://schemas.microsoft.com/office/drawing/2014/main" id="{C6DB9DF9-7F25-DAAB-7FF9-C9CE0A852D16}"/>
                </a:ext>
              </a:extLst>
            </p:cNvPr>
            <p:cNvSpPr/>
            <p:nvPr/>
          </p:nvSpPr>
          <p:spPr>
            <a:xfrm>
              <a:off x="2324" y="5024132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4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6">
              <a:extLst>
                <a:ext uri="{FF2B5EF4-FFF2-40B4-BE49-F238E27FC236}">
                  <a16:creationId xmlns:a16="http://schemas.microsoft.com/office/drawing/2014/main" id="{2F4752A3-47EC-5873-F82A-B45157F643DD}"/>
                </a:ext>
              </a:extLst>
            </p:cNvPr>
            <p:cNvSpPr/>
            <p:nvPr/>
          </p:nvSpPr>
          <p:spPr>
            <a:xfrm>
              <a:off x="2324" y="4509985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5" h="363854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367F65-1FEA-7986-3283-FFF99DBFAD80}"/>
              </a:ext>
            </a:extLst>
          </p:cNvPr>
          <p:cNvGrpSpPr/>
          <p:nvPr/>
        </p:nvGrpSpPr>
        <p:grpSpPr>
          <a:xfrm>
            <a:off x="3863294" y="2298019"/>
            <a:ext cx="2966811" cy="2966811"/>
            <a:chOff x="3742193" y="2734367"/>
            <a:chExt cx="2966811" cy="2966811"/>
          </a:xfrm>
        </p:grpSpPr>
        <p:sp>
          <p:nvSpPr>
            <p:cNvPr id="14" name="Teardrop 13">
              <a:extLst>
                <a:ext uri="{FF2B5EF4-FFF2-40B4-BE49-F238E27FC236}">
                  <a16:creationId xmlns:a16="http://schemas.microsoft.com/office/drawing/2014/main" id="{500DEF9D-1E8A-1D0C-95DC-413740FBC0B6}"/>
                </a:ext>
              </a:extLst>
            </p:cNvPr>
            <p:cNvSpPr/>
            <p:nvPr/>
          </p:nvSpPr>
          <p:spPr>
            <a:xfrm rot="2700000">
              <a:off x="3742193" y="2734367"/>
              <a:ext cx="2966811" cy="2966811"/>
            </a:xfrm>
            <a:prstGeom prst="teardrop">
              <a:avLst>
                <a:gd name="adj" fmla="val 100000"/>
              </a:avLst>
            </a:prstGeom>
            <a:solidFill>
              <a:srgbClr val="4A5D66"/>
            </a:solidFill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E0598E-1079-D978-3548-8D3ACD9FABF7}"/>
                </a:ext>
              </a:extLst>
            </p:cNvPr>
            <p:cNvSpPr/>
            <p:nvPr/>
          </p:nvSpPr>
          <p:spPr>
            <a:xfrm>
              <a:off x="3837357" y="2829940"/>
              <a:ext cx="2776484" cy="2776188"/>
            </a:xfrm>
            <a:custGeom>
              <a:avLst/>
              <a:gdLst>
                <a:gd name="csX0" fmla="*/ 0 w 2776484"/>
                <a:gd name="csY0" fmla="*/ 1388094 h 2776188"/>
                <a:gd name="csX1" fmla="*/ 1388242 w 2776484"/>
                <a:gd name="csY1" fmla="*/ 0 h 2776188"/>
                <a:gd name="csX2" fmla="*/ 2776484 w 2776484"/>
                <a:gd name="csY2" fmla="*/ 1388094 h 2776188"/>
                <a:gd name="csX3" fmla="*/ 1388242 w 2776484"/>
                <a:gd name="csY3" fmla="*/ 2776188 h 2776188"/>
                <a:gd name="csX4" fmla="*/ 0 w 2776484"/>
                <a:gd name="csY4" fmla="*/ 1388094 h 2776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776484" h="2776188">
                  <a:moveTo>
                    <a:pt x="0" y="1388094"/>
                  </a:moveTo>
                  <a:cubicBezTo>
                    <a:pt x="0" y="621471"/>
                    <a:pt x="621537" y="0"/>
                    <a:pt x="1388242" y="0"/>
                  </a:cubicBezTo>
                  <a:cubicBezTo>
                    <a:pt x="2154947" y="0"/>
                    <a:pt x="2776484" y="621471"/>
                    <a:pt x="2776484" y="1388094"/>
                  </a:cubicBezTo>
                  <a:cubicBezTo>
                    <a:pt x="2776484" y="2154717"/>
                    <a:pt x="2154947" y="2776188"/>
                    <a:pt x="1388242" y="2776188"/>
                  </a:cubicBezTo>
                  <a:cubicBezTo>
                    <a:pt x="621537" y="2776188"/>
                    <a:pt x="0" y="2154717"/>
                    <a:pt x="0" y="1388094"/>
                  </a:cubicBezTo>
                  <a:close/>
                </a:path>
              </a:pathLst>
            </a:custGeom>
            <a:solidFill>
              <a:srgbClr val="4A5D66">
                <a:alpha val="90000"/>
              </a:srgbClr>
            </a:solidFill>
            <a:ln>
              <a:solidFill>
                <a:srgbClr val="4A5D66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7397" tIns="427153" rIns="427398" bIns="427153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IE" sz="2400" b="1" kern="1200" dirty="0">
                  <a:solidFill>
                    <a:schemeClr val="bg1"/>
                  </a:solidFill>
                </a:rPr>
                <a:t>Evidence &amp; Insight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79674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DB78B-47E9-3810-3205-1622F30C5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1">
            <a:extLst>
              <a:ext uri="{FF2B5EF4-FFF2-40B4-BE49-F238E27FC236}">
                <a16:creationId xmlns:a16="http://schemas.microsoft.com/office/drawing/2014/main" id="{76A085F9-3BB7-B2DB-7D69-098A2CC0502C}"/>
              </a:ext>
            </a:extLst>
          </p:cNvPr>
          <p:cNvSpPr txBox="1"/>
          <p:nvPr/>
        </p:nvSpPr>
        <p:spPr>
          <a:xfrm>
            <a:off x="743584" y="808788"/>
            <a:ext cx="4341253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n-GB" sz="3600" b="1" dirty="0">
                <a:solidFill>
                  <a:schemeClr val="tx2"/>
                </a:solidFill>
                <a:latin typeface="Cambria"/>
                <a:ea typeface="Cambria"/>
              </a:rPr>
              <a:t>Evidence &amp; Insights</a:t>
            </a:r>
            <a:endParaRPr lang="en-IE" sz="3600" b="1" dirty="0">
              <a:solidFill>
                <a:schemeClr val="tx2"/>
              </a:solidFill>
              <a:latin typeface="Cambria"/>
              <a:ea typeface="Cambria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342BA1E-22AD-88A1-7990-CBDF8FC759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3767587"/>
              </p:ext>
            </p:extLst>
          </p:nvPr>
        </p:nvGraphicFramePr>
        <p:xfrm>
          <a:off x="1542536" y="2235200"/>
          <a:ext cx="7697168" cy="4381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07737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E8EAB-4578-5CF5-CBCB-4445B7B4F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CE59188-A016-7028-5A77-98F6FB5E1E53}"/>
              </a:ext>
            </a:extLst>
          </p:cNvPr>
          <p:cNvSpPr/>
          <p:nvPr/>
        </p:nvSpPr>
        <p:spPr>
          <a:xfrm>
            <a:off x="0" y="0"/>
            <a:ext cx="10693400" cy="6463984"/>
          </a:xfrm>
          <a:custGeom>
            <a:avLst/>
            <a:gdLst/>
            <a:ahLst/>
            <a:cxnLst/>
            <a:rect l="l" t="t" r="r" b="b"/>
            <a:pathLst>
              <a:path w="10683240" h="6462395">
                <a:moveTo>
                  <a:pt x="10682871" y="0"/>
                </a:moveTo>
                <a:lnTo>
                  <a:pt x="0" y="0"/>
                </a:lnTo>
                <a:lnTo>
                  <a:pt x="0" y="6462001"/>
                </a:lnTo>
                <a:lnTo>
                  <a:pt x="10682871" y="6462001"/>
                </a:lnTo>
                <a:lnTo>
                  <a:pt x="10682871" y="0"/>
                </a:lnTo>
                <a:close/>
              </a:path>
            </a:pathLst>
          </a:custGeom>
          <a:solidFill>
            <a:srgbClr val="21345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5D6A642-F6B1-3534-C5F2-35E628C7A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46" y="314778"/>
            <a:ext cx="4869954" cy="1423089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D757430B-D7B6-F2F9-2C67-CAC9A44540AF}"/>
              </a:ext>
            </a:extLst>
          </p:cNvPr>
          <p:cNvGrpSpPr/>
          <p:nvPr/>
        </p:nvGrpSpPr>
        <p:grpSpPr>
          <a:xfrm>
            <a:off x="7322349" y="0"/>
            <a:ext cx="3361055" cy="1952218"/>
            <a:chOff x="7322349" y="0"/>
            <a:chExt cx="3361055" cy="1952218"/>
          </a:xfrm>
        </p:grpSpPr>
        <p:sp>
          <p:nvSpPr>
            <p:cNvPr id="38" name="object 7">
              <a:extLst>
                <a:ext uri="{FF2B5EF4-FFF2-40B4-BE49-F238E27FC236}">
                  <a16:creationId xmlns:a16="http://schemas.microsoft.com/office/drawing/2014/main" id="{101BBD52-3621-9CA3-92A0-153A47F5CD6F}"/>
                </a:ext>
              </a:extLst>
            </p:cNvPr>
            <p:cNvSpPr/>
            <p:nvPr/>
          </p:nvSpPr>
          <p:spPr>
            <a:xfrm>
              <a:off x="8722817" y="0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5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8">
              <a:extLst>
                <a:ext uri="{FF2B5EF4-FFF2-40B4-BE49-F238E27FC236}">
                  <a16:creationId xmlns:a16="http://schemas.microsoft.com/office/drawing/2014/main" id="{A18E2213-C251-E43A-2B19-353E5E326964}"/>
                </a:ext>
              </a:extLst>
            </p:cNvPr>
            <p:cNvSpPr/>
            <p:nvPr/>
          </p:nvSpPr>
          <p:spPr>
            <a:xfrm>
              <a:off x="9386099" y="532815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4" h="363855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9">
              <a:extLst>
                <a:ext uri="{FF2B5EF4-FFF2-40B4-BE49-F238E27FC236}">
                  <a16:creationId xmlns:a16="http://schemas.microsoft.com/office/drawing/2014/main" id="{83BB3DC6-EEE6-5828-BD5F-5397FDBD6D4E}"/>
                </a:ext>
              </a:extLst>
            </p:cNvPr>
            <p:cNvSpPr/>
            <p:nvPr/>
          </p:nvSpPr>
          <p:spPr>
            <a:xfrm>
              <a:off x="7322349" y="1074216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5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10">
              <a:extLst>
                <a:ext uri="{FF2B5EF4-FFF2-40B4-BE49-F238E27FC236}">
                  <a16:creationId xmlns:a16="http://schemas.microsoft.com/office/drawing/2014/main" id="{CC79B07B-003A-AAD5-1FAA-E4AD107288D6}"/>
                </a:ext>
              </a:extLst>
            </p:cNvPr>
            <p:cNvSpPr/>
            <p:nvPr/>
          </p:nvSpPr>
          <p:spPr>
            <a:xfrm>
              <a:off x="8227910" y="1588363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4" h="363855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9C5312F-C68E-8873-FEE7-CAEE82841754}"/>
              </a:ext>
            </a:extLst>
          </p:cNvPr>
          <p:cNvGrpSpPr/>
          <p:nvPr/>
        </p:nvGrpSpPr>
        <p:grpSpPr>
          <a:xfrm>
            <a:off x="0" y="4509985"/>
            <a:ext cx="3360839" cy="1952206"/>
            <a:chOff x="0" y="4509985"/>
            <a:chExt cx="3360839" cy="1952206"/>
          </a:xfrm>
        </p:grpSpPr>
        <p:sp>
          <p:nvSpPr>
            <p:cNvPr id="48" name="object 3">
              <a:extLst>
                <a:ext uri="{FF2B5EF4-FFF2-40B4-BE49-F238E27FC236}">
                  <a16:creationId xmlns:a16="http://schemas.microsoft.com/office/drawing/2014/main" id="{B1F0BBFB-43A5-726C-8189-7813BEF20957}"/>
                </a:ext>
              </a:extLst>
            </p:cNvPr>
            <p:cNvSpPr/>
            <p:nvPr/>
          </p:nvSpPr>
          <p:spPr>
            <a:xfrm>
              <a:off x="0" y="6098336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4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">
              <a:extLst>
                <a:ext uri="{FF2B5EF4-FFF2-40B4-BE49-F238E27FC236}">
                  <a16:creationId xmlns:a16="http://schemas.microsoft.com/office/drawing/2014/main" id="{4736451D-1130-1EAB-3142-F3414A833910}"/>
                </a:ext>
              </a:extLst>
            </p:cNvPr>
            <p:cNvSpPr/>
            <p:nvPr/>
          </p:nvSpPr>
          <p:spPr>
            <a:xfrm>
              <a:off x="0" y="5565533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5" h="363854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">
              <a:extLst>
                <a:ext uri="{FF2B5EF4-FFF2-40B4-BE49-F238E27FC236}">
                  <a16:creationId xmlns:a16="http://schemas.microsoft.com/office/drawing/2014/main" id="{38445592-8BC5-EDF2-3329-8AB1B3C1A1D0}"/>
                </a:ext>
              </a:extLst>
            </p:cNvPr>
            <p:cNvSpPr/>
            <p:nvPr/>
          </p:nvSpPr>
          <p:spPr>
            <a:xfrm>
              <a:off x="2324" y="5024132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4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6">
              <a:extLst>
                <a:ext uri="{FF2B5EF4-FFF2-40B4-BE49-F238E27FC236}">
                  <a16:creationId xmlns:a16="http://schemas.microsoft.com/office/drawing/2014/main" id="{4B5EBD4D-27D2-F4CB-9CA2-AB3784F2696F}"/>
                </a:ext>
              </a:extLst>
            </p:cNvPr>
            <p:cNvSpPr/>
            <p:nvPr/>
          </p:nvSpPr>
          <p:spPr>
            <a:xfrm>
              <a:off x="2324" y="4509985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5" h="363854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val 5">
            <a:extLst>
              <a:ext uri="{FF2B5EF4-FFF2-40B4-BE49-F238E27FC236}">
                <a16:creationId xmlns:a16="http://schemas.microsoft.com/office/drawing/2014/main" id="{B3C4AE1F-9E53-E1B4-EBB5-D2CFBF2B8B62}"/>
              </a:ext>
            </a:extLst>
          </p:cNvPr>
          <p:cNvSpPr/>
          <p:nvPr/>
        </p:nvSpPr>
        <p:spPr>
          <a:xfrm>
            <a:off x="6826822" y="2294423"/>
            <a:ext cx="2973974" cy="2974525"/>
          </a:xfrm>
          <a:prstGeom prst="ellipse">
            <a:avLst/>
          </a:prstGeom>
          <a:solidFill>
            <a:srgbClr val="213453"/>
          </a:solidFill>
          <a:ln>
            <a:solidFill>
              <a:srgbClr val="213453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F9122F6-D5C5-AA46-94CC-F1EA6DC01813}"/>
              </a:ext>
            </a:extLst>
          </p:cNvPr>
          <p:cNvSpPr/>
          <p:nvPr/>
        </p:nvSpPr>
        <p:spPr>
          <a:xfrm>
            <a:off x="3958458" y="2393331"/>
            <a:ext cx="2776484" cy="2776188"/>
          </a:xfrm>
          <a:custGeom>
            <a:avLst/>
            <a:gdLst>
              <a:gd name="csX0" fmla="*/ 0 w 2776484"/>
              <a:gd name="csY0" fmla="*/ 1388094 h 2776188"/>
              <a:gd name="csX1" fmla="*/ 1388242 w 2776484"/>
              <a:gd name="csY1" fmla="*/ 0 h 2776188"/>
              <a:gd name="csX2" fmla="*/ 2776484 w 2776484"/>
              <a:gd name="csY2" fmla="*/ 1388094 h 2776188"/>
              <a:gd name="csX3" fmla="*/ 1388242 w 2776484"/>
              <a:gd name="csY3" fmla="*/ 2776188 h 2776188"/>
              <a:gd name="csX4" fmla="*/ 0 w 2776484"/>
              <a:gd name="csY4" fmla="*/ 1388094 h 27761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2776484" h="2776188">
                <a:moveTo>
                  <a:pt x="0" y="1388094"/>
                </a:moveTo>
                <a:cubicBezTo>
                  <a:pt x="0" y="621471"/>
                  <a:pt x="621537" y="0"/>
                  <a:pt x="1388242" y="0"/>
                </a:cubicBezTo>
                <a:cubicBezTo>
                  <a:pt x="2154947" y="0"/>
                  <a:pt x="2776484" y="621471"/>
                  <a:pt x="2776484" y="1388094"/>
                </a:cubicBezTo>
                <a:cubicBezTo>
                  <a:pt x="2776484" y="2154717"/>
                  <a:pt x="2154947" y="2776188"/>
                  <a:pt x="1388242" y="2776188"/>
                </a:cubicBezTo>
                <a:cubicBezTo>
                  <a:pt x="621537" y="2776188"/>
                  <a:pt x="0" y="2154717"/>
                  <a:pt x="0" y="1388094"/>
                </a:cubicBezTo>
                <a:close/>
              </a:path>
            </a:pathLst>
          </a:custGeom>
          <a:solidFill>
            <a:srgbClr val="213453">
              <a:alpha val="90000"/>
            </a:srgbClr>
          </a:solid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7397" tIns="427153" rIns="427398" bIns="427153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IE" sz="2400" b="1" kern="1200" dirty="0">
                <a:solidFill>
                  <a:schemeClr val="bg1"/>
                </a:solidFill>
              </a:rPr>
              <a:t>Future Developments</a:t>
            </a:r>
          </a:p>
        </p:txBody>
      </p:sp>
    </p:spTree>
    <p:extLst>
      <p:ext uri="{BB962C8B-B14F-4D97-AF65-F5344CB8AC3E}">
        <p14:creationId xmlns:p14="http://schemas.microsoft.com/office/powerpoint/2010/main" val="19799495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HEA Branded Theme">
      <a:dk1>
        <a:sysClr val="windowText" lastClr="000000"/>
      </a:dk1>
      <a:lt1>
        <a:sysClr val="window" lastClr="FFFFFF"/>
      </a:lt1>
      <a:dk2>
        <a:srgbClr val="213453"/>
      </a:dk2>
      <a:lt2>
        <a:srgbClr val="939597"/>
      </a:lt2>
      <a:accent1>
        <a:srgbClr val="024D45"/>
      </a:accent1>
      <a:accent2>
        <a:srgbClr val="0092C6"/>
      </a:accent2>
      <a:accent3>
        <a:srgbClr val="EDCF9A"/>
      </a:accent3>
      <a:accent4>
        <a:srgbClr val="8873B4"/>
      </a:accent4>
      <a:accent5>
        <a:srgbClr val="B5D998"/>
      </a:accent5>
      <a:accent6>
        <a:srgbClr val="D98842"/>
      </a:accent6>
      <a:hlink>
        <a:srgbClr val="BF2434"/>
      </a:hlink>
      <a:folHlink>
        <a:srgbClr val="4A5C6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2960017-9991-4de9-afa8-3dfa49575365" xsi:nil="true"/>
    <lcf76f155ced4ddcb4097134ff3c332f xmlns="3336ddd5-64ad-4571-966a-68c8da55c77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CD624357143044928E591775EBB314" ma:contentTypeVersion="17" ma:contentTypeDescription="Create a new document." ma:contentTypeScope="" ma:versionID="90a9b16d9d2d61bc5806c8818598d92c">
  <xsd:schema xmlns:xsd="http://www.w3.org/2001/XMLSchema" xmlns:xs="http://www.w3.org/2001/XMLSchema" xmlns:p="http://schemas.microsoft.com/office/2006/metadata/properties" xmlns:ns2="3336ddd5-64ad-4571-966a-68c8da55c77d" xmlns:ns3="72960017-9991-4de9-afa8-3dfa49575365" targetNamespace="http://schemas.microsoft.com/office/2006/metadata/properties" ma:root="true" ma:fieldsID="8b4d8544b1597fda56835a23102e300c" ns2:_="" ns3:_="">
    <xsd:import namespace="3336ddd5-64ad-4571-966a-68c8da55c77d"/>
    <xsd:import namespace="72960017-9991-4de9-afa8-3dfa495753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36ddd5-64ad-4571-966a-68c8da55c7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aad9230-3fe2-4acd-82bb-645646f98d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60017-9991-4de9-afa8-3dfa4957536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ad1a7aa-f701-4f25-9a19-afa60730a50a}" ma:internalName="TaxCatchAll" ma:showField="CatchAllData" ma:web="72960017-9991-4de9-afa8-3dfa495753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2014B8-5AB7-40C4-BC5A-479D3BFE87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56AA3D-867D-4230-B47E-C4326D03F49F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08ccb4e3-8c2b-42fa-955c-c88d4e1ca4ca"/>
    <ds:schemaRef ds:uri="http://purl.org/dc/dcmitype/"/>
    <ds:schemaRef ds:uri="http://purl.org/dc/terms/"/>
    <ds:schemaRef ds:uri="http://schemas.openxmlformats.org/package/2006/metadata/core-properties"/>
    <ds:schemaRef ds:uri="46d359a1-89ab-455c-8c35-c6071329150c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2740A59-728F-46DD-A3C1-D1FC2BDC73F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Words>227</Words>
  <Application>Microsoft Office PowerPoint</Application>
  <PresentationFormat>Custom</PresentationFormat>
  <Paragraphs>93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Calibri (Body)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Aislinn Farrell</dc:creator>
  <cp:lastModifiedBy>Janice Lau</cp:lastModifiedBy>
  <cp:revision>67</cp:revision>
  <cp:lastPrinted>2026-06-03T14:31:19Z</cp:lastPrinted>
  <dcterms:created xsi:type="dcterms:W3CDTF">2025-07-03T14:47:59Z</dcterms:created>
  <dcterms:modified xsi:type="dcterms:W3CDTF">2026-06-05T16:26:24Z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2025-07-03T00:00:00Z</vt:filetime>
  </property>
  <property fmtid="{D5CDD505-2E9C-101B-9397-08002B2CF9AE}" pid="3" name="Creator">
    <vt:lpwstr>Adobe InDesign 20.4 (Windows)</vt:lpwstr>
  </property>
  <property fmtid="{D5CDD505-2E9C-101B-9397-08002B2CF9AE}" pid="4" name="LastSaved">
    <vt:filetime>2025-07-03T00:00:00Z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0x01010080CD624357143044928E591775EBB314</vt:lpwstr>
  </property>
  <property fmtid="{D5CDD505-2E9C-101B-9397-08002B2CF9AE}" pid="7" name="MediaServiceImageTags">
    <vt:lpwstr/>
  </property>
</Properties>
</file>